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7" r:id="rId7"/>
    <p:sldId id="270" r:id="rId8"/>
    <p:sldId id="262" r:id="rId9"/>
    <p:sldId id="269" r:id="rId10"/>
    <p:sldId id="272" r:id="rId11"/>
    <p:sldId id="273" r:id="rId12"/>
    <p:sldId id="274" r:id="rId13"/>
    <p:sldId id="275" r:id="rId14"/>
    <p:sldId id="276" r:id="rId15"/>
    <p:sldId id="271" r:id="rId16"/>
    <p:sldId id="278" r:id="rId17"/>
    <p:sldId id="279" r:id="rId18"/>
    <p:sldId id="280" r:id="rId19"/>
    <p:sldId id="281" r:id="rId20"/>
    <p:sldId id="277" r:id="rId21"/>
    <p:sldId id="283" r:id="rId22"/>
    <p:sldId id="284" r:id="rId23"/>
    <p:sldId id="285" r:id="rId24"/>
    <p:sldId id="286" r:id="rId25"/>
    <p:sldId id="282" r:id="rId26"/>
    <p:sldId id="288" r:id="rId27"/>
    <p:sldId id="289" r:id="rId28"/>
    <p:sldId id="268" r:id="rId29"/>
    <p:sldId id="290" r:id="rId30"/>
    <p:sldId id="287" r:id="rId31"/>
    <p:sldId id="291" r:id="rId32"/>
    <p:sldId id="292" r:id="rId33"/>
    <p:sldId id="29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Intro" id="{3B936B05-89BA-694A-957A-32845DC88F59}">
          <p14:sldIdLst>
            <p14:sldId id="256"/>
            <p14:sldId id="257"/>
          </p14:sldIdLst>
        </p14:section>
        <p14:section name="Module 1" id="{B9F12973-BFC9-6A4A-A6A0-3B35EB15FECB}">
          <p14:sldIdLst>
            <p14:sldId id="258"/>
          </p14:sldIdLst>
        </p14:section>
        <p14:section name="Module 2" id="{8316C839-1AA8-1F41-8200-C0847006E2F8}">
          <p14:sldIdLst>
            <p14:sldId id="259"/>
            <p14:sldId id="261"/>
            <p14:sldId id="267"/>
            <p14:sldId id="270"/>
          </p14:sldIdLst>
        </p14:section>
        <p14:section name="Module 3" id="{1F7BE029-B259-5D4F-A9B5-7FFED4FD7171}">
          <p14:sldIdLst>
            <p14:sldId id="262"/>
            <p14:sldId id="269"/>
            <p14:sldId id="272"/>
            <p14:sldId id="273"/>
            <p14:sldId id="274"/>
            <p14:sldId id="275"/>
            <p14:sldId id="276"/>
          </p14:sldIdLst>
        </p14:section>
        <p14:section name="Week 4" id="{7FFE0CD8-C856-564C-B6B5-BE5E7FCD5092}">
          <p14:sldIdLst>
            <p14:sldId id="271"/>
            <p14:sldId id="278"/>
            <p14:sldId id="279"/>
            <p14:sldId id="280"/>
            <p14:sldId id="281"/>
          </p14:sldIdLst>
        </p14:section>
        <p14:section name="Week 5" id="{6A154E8C-C246-EF4D-B9C8-F64BAF0A8DE2}">
          <p14:sldIdLst>
            <p14:sldId id="277"/>
            <p14:sldId id="283"/>
            <p14:sldId id="284"/>
            <p14:sldId id="285"/>
            <p14:sldId id="286"/>
          </p14:sldIdLst>
        </p14:section>
        <p14:section name="Week 6" id="{DD78E22D-E33C-7C4D-B672-BBB448C0A154}">
          <p14:sldIdLst>
            <p14:sldId id="282"/>
            <p14:sldId id="288"/>
            <p14:sldId id="289"/>
            <p14:sldId id="268"/>
            <p14:sldId id="290"/>
          </p14:sldIdLst>
        </p14:section>
        <p14:section name="Challenges" id="{1807A50A-349C-C640-9320-ED608DB856CE}">
          <p14:sldIdLst>
            <p14:sldId id="287"/>
          </p14:sldIdLst>
        </p14:section>
        <p14:section name="Career Skills" id="{C6E1D310-0C84-2D43-9F3D-509C8927E317}">
          <p14:sldIdLst>
            <p14:sldId id="291"/>
          </p14:sldIdLst>
        </p14:section>
        <p14:section name="References" id="{611058E1-8A72-284B-929E-A9AADBAD7C81}">
          <p14:sldIdLst>
            <p14:sldId id="292"/>
          </p14:sldIdLst>
        </p14:section>
        <p14:section name="Conclusion" id="{CE725814-C03C-7D49-A34D-F5311141CA62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0010F5-0CA6-FD42-AB76-A06948FBABD2}" v="8" dt="2023-02-23T06:02:37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0"/>
    <p:restoredTop sz="94633"/>
  </p:normalViewPr>
  <p:slideViewPr>
    <p:cSldViewPr snapToGrid="0">
      <p:cViewPr varScale="1">
        <p:scale>
          <a:sx n="85" d="100"/>
          <a:sy n="85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lms.devry.edu/lms/content/1650/65273/NETW211/*NETW211%20CP%20Guide%20Module%201_Oct%202021%20(1).pdf" TargetMode="Externa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lms.devry.edu/lms/content/1650/65273/NETW211/*NETW211%20CP%20Guide%20Module%201_Oct%202021%20(1).pdf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FEEC93-EF90-4946-81A9-BA8767FC253A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D5869A6-7329-45FE-8FCF-231793A95213}">
      <dgm:prSet custT="1"/>
      <dgm:spPr/>
      <dgm:t>
        <a:bodyPr/>
        <a:lstStyle/>
        <a:p>
          <a:r>
            <a:rPr lang="en-US" sz="1800" dirty="0"/>
            <a:t>In module 1, we prepared by setting up Azure Machine Learning, the process for doing this involved creating an account using our DeVry student emails, shortly then I followed the remainder of the directions given to make sure the set-up was successful. </a:t>
          </a:r>
        </a:p>
      </dgm:t>
    </dgm:pt>
    <dgm:pt modelId="{967E239D-7C9B-4202-8164-E3FABE494220}" type="parTrans" cxnId="{8E3EAF96-DE77-4B1F-A5EC-46B5F1D57577}">
      <dgm:prSet/>
      <dgm:spPr/>
      <dgm:t>
        <a:bodyPr/>
        <a:lstStyle/>
        <a:p>
          <a:endParaRPr lang="en-US"/>
        </a:p>
      </dgm:t>
    </dgm:pt>
    <dgm:pt modelId="{A047CEE3-3448-4A2C-AA74-B34B34F0F71F}" type="sibTrans" cxnId="{8E3EAF96-DE77-4B1F-A5EC-46B5F1D57577}">
      <dgm:prSet/>
      <dgm:spPr/>
      <dgm:t>
        <a:bodyPr/>
        <a:lstStyle/>
        <a:p>
          <a:endParaRPr lang="en-US"/>
        </a:p>
      </dgm:t>
    </dgm:pt>
    <dgm:pt modelId="{88AE98DB-BA51-4021-9E62-75005157164D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https://lms.devry.edu/lms/content/1650/65273/NETW211/*NETW211%20CP%20Guide%20Module%201_Oct%202021%20(1).pdf</a:t>
          </a:r>
          <a:endParaRPr lang="en-US" sz="1800" dirty="0">
            <a:solidFill>
              <a:schemeClr val="bg1"/>
            </a:solidFill>
          </a:endParaRPr>
        </a:p>
      </dgm:t>
    </dgm:pt>
    <dgm:pt modelId="{D58BC703-B7A9-454C-B4DB-C09B5E6F4E77}" type="parTrans" cxnId="{56E37F06-DAA8-4E18-908E-3A5E8D07BF13}">
      <dgm:prSet/>
      <dgm:spPr/>
      <dgm:t>
        <a:bodyPr/>
        <a:lstStyle/>
        <a:p>
          <a:endParaRPr lang="en-US"/>
        </a:p>
      </dgm:t>
    </dgm:pt>
    <dgm:pt modelId="{F33A4FDE-B029-4825-A91B-2F175274347A}" type="sibTrans" cxnId="{56E37F06-DAA8-4E18-908E-3A5E8D07BF13}">
      <dgm:prSet/>
      <dgm:spPr/>
      <dgm:t>
        <a:bodyPr/>
        <a:lstStyle/>
        <a:p>
          <a:endParaRPr lang="en-US"/>
        </a:p>
      </dgm:t>
    </dgm:pt>
    <dgm:pt modelId="{51FE3BA7-B036-7E40-BF9C-E0FF0B63B0E1}" type="pres">
      <dgm:prSet presAssocID="{CCFEEC93-EF90-4946-81A9-BA8767FC253A}" presName="vert0" presStyleCnt="0">
        <dgm:presLayoutVars>
          <dgm:dir/>
          <dgm:animOne val="branch"/>
          <dgm:animLvl val="lvl"/>
        </dgm:presLayoutVars>
      </dgm:prSet>
      <dgm:spPr/>
    </dgm:pt>
    <dgm:pt modelId="{8AC6C7C1-C6B7-B345-93FB-71B1276D8A49}" type="pres">
      <dgm:prSet presAssocID="{AD5869A6-7329-45FE-8FCF-231793A95213}" presName="thickLine" presStyleLbl="alignNode1" presStyleIdx="0" presStyleCnt="2"/>
      <dgm:spPr/>
    </dgm:pt>
    <dgm:pt modelId="{22CC358D-C782-944B-BBCE-89923474E6D9}" type="pres">
      <dgm:prSet presAssocID="{AD5869A6-7329-45FE-8FCF-231793A95213}" presName="horz1" presStyleCnt="0"/>
      <dgm:spPr/>
    </dgm:pt>
    <dgm:pt modelId="{1FD18FDC-7561-9E4A-81A3-F5F7DAAF8A76}" type="pres">
      <dgm:prSet presAssocID="{AD5869A6-7329-45FE-8FCF-231793A95213}" presName="tx1" presStyleLbl="revTx" presStyleIdx="0" presStyleCnt="2"/>
      <dgm:spPr/>
    </dgm:pt>
    <dgm:pt modelId="{C44D78CD-E15F-A24F-9BBE-11D9BFFDC15B}" type="pres">
      <dgm:prSet presAssocID="{AD5869A6-7329-45FE-8FCF-231793A95213}" presName="vert1" presStyleCnt="0"/>
      <dgm:spPr/>
    </dgm:pt>
    <dgm:pt modelId="{F8322939-BBBF-914E-9967-461CF602F17F}" type="pres">
      <dgm:prSet presAssocID="{88AE98DB-BA51-4021-9E62-75005157164D}" presName="thickLine" presStyleLbl="alignNode1" presStyleIdx="1" presStyleCnt="2"/>
      <dgm:spPr/>
    </dgm:pt>
    <dgm:pt modelId="{7F7D1903-FA30-234E-A90A-94D0FDE682AA}" type="pres">
      <dgm:prSet presAssocID="{88AE98DB-BA51-4021-9E62-75005157164D}" presName="horz1" presStyleCnt="0"/>
      <dgm:spPr/>
    </dgm:pt>
    <dgm:pt modelId="{BCBC9C56-249E-A647-816E-CD2D16C2830F}" type="pres">
      <dgm:prSet presAssocID="{88AE98DB-BA51-4021-9E62-75005157164D}" presName="tx1" presStyleLbl="revTx" presStyleIdx="1" presStyleCnt="2"/>
      <dgm:spPr/>
    </dgm:pt>
    <dgm:pt modelId="{D4CE4F96-B2BF-6C47-BD88-A81908970F0D}" type="pres">
      <dgm:prSet presAssocID="{88AE98DB-BA51-4021-9E62-75005157164D}" presName="vert1" presStyleCnt="0"/>
      <dgm:spPr/>
    </dgm:pt>
  </dgm:ptLst>
  <dgm:cxnLst>
    <dgm:cxn modelId="{56E37F06-DAA8-4E18-908E-3A5E8D07BF13}" srcId="{CCFEEC93-EF90-4946-81A9-BA8767FC253A}" destId="{88AE98DB-BA51-4021-9E62-75005157164D}" srcOrd="1" destOrd="0" parTransId="{D58BC703-B7A9-454C-B4DB-C09B5E6F4E77}" sibTransId="{F33A4FDE-B029-4825-A91B-2F175274347A}"/>
    <dgm:cxn modelId="{04010C4E-61D3-244F-A90D-16F764BFCB64}" type="presOf" srcId="{88AE98DB-BA51-4021-9E62-75005157164D}" destId="{BCBC9C56-249E-A647-816E-CD2D16C2830F}" srcOrd="0" destOrd="0" presId="urn:microsoft.com/office/officeart/2008/layout/LinedList"/>
    <dgm:cxn modelId="{51D8A477-3557-0048-A602-066852B999F1}" type="presOf" srcId="{CCFEEC93-EF90-4946-81A9-BA8767FC253A}" destId="{51FE3BA7-B036-7E40-BF9C-E0FF0B63B0E1}" srcOrd="0" destOrd="0" presId="urn:microsoft.com/office/officeart/2008/layout/LinedList"/>
    <dgm:cxn modelId="{8E3EAF96-DE77-4B1F-A5EC-46B5F1D57577}" srcId="{CCFEEC93-EF90-4946-81A9-BA8767FC253A}" destId="{AD5869A6-7329-45FE-8FCF-231793A95213}" srcOrd="0" destOrd="0" parTransId="{967E239D-7C9B-4202-8164-E3FABE494220}" sibTransId="{A047CEE3-3448-4A2C-AA74-B34B34F0F71F}"/>
    <dgm:cxn modelId="{B5FC9CC9-8CD8-3547-B87F-C790AFF2B399}" type="presOf" srcId="{AD5869A6-7329-45FE-8FCF-231793A95213}" destId="{1FD18FDC-7561-9E4A-81A3-F5F7DAAF8A76}" srcOrd="0" destOrd="0" presId="urn:microsoft.com/office/officeart/2008/layout/LinedList"/>
    <dgm:cxn modelId="{10FA6493-E6D2-C74B-B1D2-2E2D6026BD70}" type="presParOf" srcId="{51FE3BA7-B036-7E40-BF9C-E0FF0B63B0E1}" destId="{8AC6C7C1-C6B7-B345-93FB-71B1276D8A49}" srcOrd="0" destOrd="0" presId="urn:microsoft.com/office/officeart/2008/layout/LinedList"/>
    <dgm:cxn modelId="{5A58E5CA-A320-8849-9B28-17C8117EEBA4}" type="presParOf" srcId="{51FE3BA7-B036-7E40-BF9C-E0FF0B63B0E1}" destId="{22CC358D-C782-944B-BBCE-89923474E6D9}" srcOrd="1" destOrd="0" presId="urn:microsoft.com/office/officeart/2008/layout/LinedList"/>
    <dgm:cxn modelId="{FDFA0B1C-5E2B-114B-86F6-913CA1DDCB5E}" type="presParOf" srcId="{22CC358D-C782-944B-BBCE-89923474E6D9}" destId="{1FD18FDC-7561-9E4A-81A3-F5F7DAAF8A76}" srcOrd="0" destOrd="0" presId="urn:microsoft.com/office/officeart/2008/layout/LinedList"/>
    <dgm:cxn modelId="{960CEF9B-6DAB-7741-82C6-4F9CBF0F1942}" type="presParOf" srcId="{22CC358D-C782-944B-BBCE-89923474E6D9}" destId="{C44D78CD-E15F-A24F-9BBE-11D9BFFDC15B}" srcOrd="1" destOrd="0" presId="urn:microsoft.com/office/officeart/2008/layout/LinedList"/>
    <dgm:cxn modelId="{23953572-3C16-C64D-ABB1-98FCC34FAF45}" type="presParOf" srcId="{51FE3BA7-B036-7E40-BF9C-E0FF0B63B0E1}" destId="{F8322939-BBBF-914E-9967-461CF602F17F}" srcOrd="2" destOrd="0" presId="urn:microsoft.com/office/officeart/2008/layout/LinedList"/>
    <dgm:cxn modelId="{50A415FF-739B-D840-8FFD-1B7DA01907FB}" type="presParOf" srcId="{51FE3BA7-B036-7E40-BF9C-E0FF0B63B0E1}" destId="{7F7D1903-FA30-234E-A90A-94D0FDE682AA}" srcOrd="3" destOrd="0" presId="urn:microsoft.com/office/officeart/2008/layout/LinedList"/>
    <dgm:cxn modelId="{32896FBA-E9F1-0648-AF96-66942EED8A10}" type="presParOf" srcId="{7F7D1903-FA30-234E-A90A-94D0FDE682AA}" destId="{BCBC9C56-249E-A647-816E-CD2D16C2830F}" srcOrd="0" destOrd="0" presId="urn:microsoft.com/office/officeart/2008/layout/LinedList"/>
    <dgm:cxn modelId="{F29D5606-8D08-0B4E-BB06-7C665C3E925C}" type="presParOf" srcId="{7F7D1903-FA30-234E-A90A-94D0FDE682AA}" destId="{D4CE4F96-B2BF-6C47-BD88-A81908970F0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E60B64-5407-456E-837C-AAF9646A5B2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084D4F29-4637-4A13-BA8D-9C35AC413F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Some career skills that I have learned are: </a:t>
          </a:r>
        </a:p>
      </dgm:t>
    </dgm:pt>
    <dgm:pt modelId="{1A5C0E14-9F70-4AD0-A7A3-E1D16C4F71BC}" type="parTrans" cxnId="{FBA66B30-D7DD-4251-A294-11E551DC6278}">
      <dgm:prSet/>
      <dgm:spPr/>
      <dgm:t>
        <a:bodyPr/>
        <a:lstStyle/>
        <a:p>
          <a:endParaRPr lang="en-US"/>
        </a:p>
      </dgm:t>
    </dgm:pt>
    <dgm:pt modelId="{8FA5B38F-0B8B-482E-AF54-44036AD22D63}" type="sibTrans" cxnId="{FBA66B30-D7DD-4251-A294-11E551DC6278}">
      <dgm:prSet/>
      <dgm:spPr/>
      <dgm:t>
        <a:bodyPr/>
        <a:lstStyle/>
        <a:p>
          <a:endParaRPr lang="en-US"/>
        </a:p>
      </dgm:t>
    </dgm:pt>
    <dgm:pt modelId="{D999F031-35CE-497D-9FFA-A254816B93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Having better critical thinking skills</a:t>
          </a:r>
        </a:p>
      </dgm:t>
    </dgm:pt>
    <dgm:pt modelId="{47E695A9-A11A-42B7-8B60-9576B6B6FC90}" type="parTrans" cxnId="{59E6008F-5C49-4BDD-A7EC-9904511D4FE7}">
      <dgm:prSet/>
      <dgm:spPr/>
      <dgm:t>
        <a:bodyPr/>
        <a:lstStyle/>
        <a:p>
          <a:endParaRPr lang="en-US"/>
        </a:p>
      </dgm:t>
    </dgm:pt>
    <dgm:pt modelId="{627936C4-5C50-40D0-B7E8-E137F8893068}" type="sibTrans" cxnId="{59E6008F-5C49-4BDD-A7EC-9904511D4FE7}">
      <dgm:prSet/>
      <dgm:spPr/>
      <dgm:t>
        <a:bodyPr/>
        <a:lstStyle/>
        <a:p>
          <a:endParaRPr lang="en-US"/>
        </a:p>
      </dgm:t>
    </dgm:pt>
    <dgm:pt modelId="{D525BAE4-B86B-4E27-97E7-F9FA372DFE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Understanding</a:t>
          </a:r>
        </a:p>
      </dgm:t>
    </dgm:pt>
    <dgm:pt modelId="{15F0A1EC-B226-4918-BA62-4734ECDF3AC2}" type="parTrans" cxnId="{0E1D688E-96E0-4BE0-A912-54D0AF34D083}">
      <dgm:prSet/>
      <dgm:spPr/>
      <dgm:t>
        <a:bodyPr/>
        <a:lstStyle/>
        <a:p>
          <a:endParaRPr lang="en-US"/>
        </a:p>
      </dgm:t>
    </dgm:pt>
    <dgm:pt modelId="{3EAC1863-31EB-4DCC-AF5B-DBF81218D51D}" type="sibTrans" cxnId="{0E1D688E-96E0-4BE0-A912-54D0AF34D083}">
      <dgm:prSet/>
      <dgm:spPr/>
      <dgm:t>
        <a:bodyPr/>
        <a:lstStyle/>
        <a:p>
          <a:endParaRPr lang="en-US"/>
        </a:p>
      </dgm:t>
    </dgm:pt>
    <dgm:pt modelId="{66CED70F-F22E-428B-B02B-A5CBBF8939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Patience</a:t>
          </a:r>
        </a:p>
      </dgm:t>
    </dgm:pt>
    <dgm:pt modelId="{E8F46CC3-41E9-4E17-8DC1-E2218038DFDB}" type="parTrans" cxnId="{9AB3C1A6-A6B1-4F34-B20B-DB5083B944B5}">
      <dgm:prSet/>
      <dgm:spPr/>
      <dgm:t>
        <a:bodyPr/>
        <a:lstStyle/>
        <a:p>
          <a:endParaRPr lang="en-US"/>
        </a:p>
      </dgm:t>
    </dgm:pt>
    <dgm:pt modelId="{AF2A6E3A-73EC-4DE3-8EAE-F96EC1B72D9B}" type="sibTrans" cxnId="{9AB3C1A6-A6B1-4F34-B20B-DB5083B944B5}">
      <dgm:prSet/>
      <dgm:spPr/>
      <dgm:t>
        <a:bodyPr/>
        <a:lstStyle/>
        <a:p>
          <a:endParaRPr lang="en-US"/>
        </a:p>
      </dgm:t>
    </dgm:pt>
    <dgm:pt modelId="{AFE50667-5558-46EE-9973-BA75DB2338AF}" type="pres">
      <dgm:prSet presAssocID="{E7E60B64-5407-456E-837C-AAF9646A5B29}" presName="root" presStyleCnt="0">
        <dgm:presLayoutVars>
          <dgm:dir/>
          <dgm:resizeHandles val="exact"/>
        </dgm:presLayoutVars>
      </dgm:prSet>
      <dgm:spPr/>
    </dgm:pt>
    <dgm:pt modelId="{D8FF036A-F336-443B-9E96-8597A6A151F6}" type="pres">
      <dgm:prSet presAssocID="{084D4F29-4637-4A13-BA8D-9C35AC413FD0}" presName="compNode" presStyleCnt="0"/>
      <dgm:spPr/>
    </dgm:pt>
    <dgm:pt modelId="{0575EDA5-3152-4B80-BB30-389FE7531508}" type="pres">
      <dgm:prSet presAssocID="{084D4F29-4637-4A13-BA8D-9C35AC413FD0}" presName="bgRect" presStyleLbl="bgShp" presStyleIdx="0" presStyleCnt="4"/>
      <dgm:spPr/>
    </dgm:pt>
    <dgm:pt modelId="{533CA1B5-10A1-4321-9447-28268A0E49EB}" type="pres">
      <dgm:prSet presAssocID="{084D4F29-4637-4A13-BA8D-9C35AC413FD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64D6FD73-4A3F-4987-8774-98FB39176D6D}" type="pres">
      <dgm:prSet presAssocID="{084D4F29-4637-4A13-BA8D-9C35AC413FD0}" presName="spaceRect" presStyleCnt="0"/>
      <dgm:spPr/>
    </dgm:pt>
    <dgm:pt modelId="{B70841C4-D01D-4FA7-AF41-FACB2B9D6663}" type="pres">
      <dgm:prSet presAssocID="{084D4F29-4637-4A13-BA8D-9C35AC413FD0}" presName="parTx" presStyleLbl="revTx" presStyleIdx="0" presStyleCnt="4">
        <dgm:presLayoutVars>
          <dgm:chMax val="0"/>
          <dgm:chPref val="0"/>
        </dgm:presLayoutVars>
      </dgm:prSet>
      <dgm:spPr/>
    </dgm:pt>
    <dgm:pt modelId="{41076135-EBBC-43AB-90B1-5CED6D75D8F5}" type="pres">
      <dgm:prSet presAssocID="{8FA5B38F-0B8B-482E-AF54-44036AD22D63}" presName="sibTrans" presStyleCnt="0"/>
      <dgm:spPr/>
    </dgm:pt>
    <dgm:pt modelId="{D8FB096D-5F01-4068-8BB8-EDDF7AE96D83}" type="pres">
      <dgm:prSet presAssocID="{D999F031-35CE-497D-9FFA-A254816B9350}" presName="compNode" presStyleCnt="0"/>
      <dgm:spPr/>
    </dgm:pt>
    <dgm:pt modelId="{AD4B23CA-1C00-4EA5-9F5E-1A49B3A30BFE}" type="pres">
      <dgm:prSet presAssocID="{D999F031-35CE-497D-9FFA-A254816B9350}" presName="bgRect" presStyleLbl="bgShp" presStyleIdx="1" presStyleCnt="4"/>
      <dgm:spPr/>
    </dgm:pt>
    <dgm:pt modelId="{B6F02CC8-7135-49B7-88B3-01681FBFA4A2}" type="pres">
      <dgm:prSet presAssocID="{D999F031-35CE-497D-9FFA-A254816B935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B44842D-EE34-4077-8558-EA7E01A9B5A6}" type="pres">
      <dgm:prSet presAssocID="{D999F031-35CE-497D-9FFA-A254816B9350}" presName="spaceRect" presStyleCnt="0"/>
      <dgm:spPr/>
    </dgm:pt>
    <dgm:pt modelId="{922AB58B-8948-4BFC-9BA1-02EA3838C42C}" type="pres">
      <dgm:prSet presAssocID="{D999F031-35CE-497D-9FFA-A254816B9350}" presName="parTx" presStyleLbl="revTx" presStyleIdx="1" presStyleCnt="4">
        <dgm:presLayoutVars>
          <dgm:chMax val="0"/>
          <dgm:chPref val="0"/>
        </dgm:presLayoutVars>
      </dgm:prSet>
      <dgm:spPr/>
    </dgm:pt>
    <dgm:pt modelId="{31AF32C0-64D4-49CD-B0C7-16C372A6D58C}" type="pres">
      <dgm:prSet presAssocID="{627936C4-5C50-40D0-B7E8-E137F8893068}" presName="sibTrans" presStyleCnt="0"/>
      <dgm:spPr/>
    </dgm:pt>
    <dgm:pt modelId="{D77B9C0C-CA7F-462B-A544-3324AA7CC776}" type="pres">
      <dgm:prSet presAssocID="{D525BAE4-B86B-4E27-97E7-F9FA372DFE8E}" presName="compNode" presStyleCnt="0"/>
      <dgm:spPr/>
    </dgm:pt>
    <dgm:pt modelId="{6435CB9B-B48C-4B3C-90A0-B4E78F3E1B61}" type="pres">
      <dgm:prSet presAssocID="{D525BAE4-B86B-4E27-97E7-F9FA372DFE8E}" presName="bgRect" presStyleLbl="bgShp" presStyleIdx="2" presStyleCnt="4"/>
      <dgm:spPr/>
    </dgm:pt>
    <dgm:pt modelId="{237E1033-A012-482D-9993-9913EF8B8D58}" type="pres">
      <dgm:prSet presAssocID="{D525BAE4-B86B-4E27-97E7-F9FA372DFE8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FB87AC79-6C67-4C9A-B7B0-D8F820AECC3D}" type="pres">
      <dgm:prSet presAssocID="{D525BAE4-B86B-4E27-97E7-F9FA372DFE8E}" presName="spaceRect" presStyleCnt="0"/>
      <dgm:spPr/>
    </dgm:pt>
    <dgm:pt modelId="{1F2CDF51-D1B0-4027-97BE-530EF0C56A39}" type="pres">
      <dgm:prSet presAssocID="{D525BAE4-B86B-4E27-97E7-F9FA372DFE8E}" presName="parTx" presStyleLbl="revTx" presStyleIdx="2" presStyleCnt="4">
        <dgm:presLayoutVars>
          <dgm:chMax val="0"/>
          <dgm:chPref val="0"/>
        </dgm:presLayoutVars>
      </dgm:prSet>
      <dgm:spPr/>
    </dgm:pt>
    <dgm:pt modelId="{E5946CC1-994F-4C10-932C-ADB04509B252}" type="pres">
      <dgm:prSet presAssocID="{3EAC1863-31EB-4DCC-AF5B-DBF81218D51D}" presName="sibTrans" presStyleCnt="0"/>
      <dgm:spPr/>
    </dgm:pt>
    <dgm:pt modelId="{CD0EB833-A601-4462-BAF9-A12475B62AC4}" type="pres">
      <dgm:prSet presAssocID="{66CED70F-F22E-428B-B02B-A5CBBF893906}" presName="compNode" presStyleCnt="0"/>
      <dgm:spPr/>
    </dgm:pt>
    <dgm:pt modelId="{185D365F-6F5E-47C9-BFF2-CA3448B0FD4B}" type="pres">
      <dgm:prSet presAssocID="{66CED70F-F22E-428B-B02B-A5CBBF893906}" presName="bgRect" presStyleLbl="bgShp" presStyleIdx="3" presStyleCnt="4"/>
      <dgm:spPr/>
    </dgm:pt>
    <dgm:pt modelId="{879E7891-AA2D-4EEB-B3B0-B3842AE3B40D}" type="pres">
      <dgm:prSet presAssocID="{66CED70F-F22E-428B-B02B-A5CBBF89390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0D3D6503-E833-434B-9795-4954E6CAAEB4}" type="pres">
      <dgm:prSet presAssocID="{66CED70F-F22E-428B-B02B-A5CBBF893906}" presName="spaceRect" presStyleCnt="0"/>
      <dgm:spPr/>
    </dgm:pt>
    <dgm:pt modelId="{F76C1B1F-A8FA-4A70-BF3A-596B726996AC}" type="pres">
      <dgm:prSet presAssocID="{66CED70F-F22E-428B-B02B-A5CBBF89390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0D50C2B-4469-6344-A353-CABCEF37D927}" type="presOf" srcId="{D999F031-35CE-497D-9FFA-A254816B9350}" destId="{922AB58B-8948-4BFC-9BA1-02EA3838C42C}" srcOrd="0" destOrd="0" presId="urn:microsoft.com/office/officeart/2018/2/layout/IconVerticalSolidList"/>
    <dgm:cxn modelId="{FBA66B30-D7DD-4251-A294-11E551DC6278}" srcId="{E7E60B64-5407-456E-837C-AAF9646A5B29}" destId="{084D4F29-4637-4A13-BA8D-9C35AC413FD0}" srcOrd="0" destOrd="0" parTransId="{1A5C0E14-9F70-4AD0-A7A3-E1D16C4F71BC}" sibTransId="{8FA5B38F-0B8B-482E-AF54-44036AD22D63}"/>
    <dgm:cxn modelId="{AB94785E-20D7-9046-8AAE-7A6904E8ACBD}" type="presOf" srcId="{D525BAE4-B86B-4E27-97E7-F9FA372DFE8E}" destId="{1F2CDF51-D1B0-4027-97BE-530EF0C56A39}" srcOrd="0" destOrd="0" presId="urn:microsoft.com/office/officeart/2018/2/layout/IconVerticalSolidList"/>
    <dgm:cxn modelId="{593F1563-4BDB-B04C-9963-3522267B5EA4}" type="presOf" srcId="{66CED70F-F22E-428B-B02B-A5CBBF893906}" destId="{F76C1B1F-A8FA-4A70-BF3A-596B726996AC}" srcOrd="0" destOrd="0" presId="urn:microsoft.com/office/officeart/2018/2/layout/IconVerticalSolidList"/>
    <dgm:cxn modelId="{0E1D688E-96E0-4BE0-A912-54D0AF34D083}" srcId="{E7E60B64-5407-456E-837C-AAF9646A5B29}" destId="{D525BAE4-B86B-4E27-97E7-F9FA372DFE8E}" srcOrd="2" destOrd="0" parTransId="{15F0A1EC-B226-4918-BA62-4734ECDF3AC2}" sibTransId="{3EAC1863-31EB-4DCC-AF5B-DBF81218D51D}"/>
    <dgm:cxn modelId="{59E6008F-5C49-4BDD-A7EC-9904511D4FE7}" srcId="{E7E60B64-5407-456E-837C-AAF9646A5B29}" destId="{D999F031-35CE-497D-9FFA-A254816B9350}" srcOrd="1" destOrd="0" parTransId="{47E695A9-A11A-42B7-8B60-9576B6B6FC90}" sibTransId="{627936C4-5C50-40D0-B7E8-E137F8893068}"/>
    <dgm:cxn modelId="{E5DE6197-00C4-4849-ABE8-94B231470D18}" type="presOf" srcId="{084D4F29-4637-4A13-BA8D-9C35AC413FD0}" destId="{B70841C4-D01D-4FA7-AF41-FACB2B9D6663}" srcOrd="0" destOrd="0" presId="urn:microsoft.com/office/officeart/2018/2/layout/IconVerticalSolidList"/>
    <dgm:cxn modelId="{9AB3C1A6-A6B1-4F34-B20B-DB5083B944B5}" srcId="{E7E60B64-5407-456E-837C-AAF9646A5B29}" destId="{66CED70F-F22E-428B-B02B-A5CBBF893906}" srcOrd="3" destOrd="0" parTransId="{E8F46CC3-41E9-4E17-8DC1-E2218038DFDB}" sibTransId="{AF2A6E3A-73EC-4DE3-8EAE-F96EC1B72D9B}"/>
    <dgm:cxn modelId="{131C2DAF-A92C-E742-A56B-DFE1781E60F2}" type="presOf" srcId="{E7E60B64-5407-456E-837C-AAF9646A5B29}" destId="{AFE50667-5558-46EE-9973-BA75DB2338AF}" srcOrd="0" destOrd="0" presId="urn:microsoft.com/office/officeart/2018/2/layout/IconVerticalSolidList"/>
    <dgm:cxn modelId="{168D4FD5-CAC9-B340-9AA3-4BC2665307B9}" type="presParOf" srcId="{AFE50667-5558-46EE-9973-BA75DB2338AF}" destId="{D8FF036A-F336-443B-9E96-8597A6A151F6}" srcOrd="0" destOrd="0" presId="urn:microsoft.com/office/officeart/2018/2/layout/IconVerticalSolidList"/>
    <dgm:cxn modelId="{C4B84241-A0A4-9843-82B3-6B6EA6EFFC12}" type="presParOf" srcId="{D8FF036A-F336-443B-9E96-8597A6A151F6}" destId="{0575EDA5-3152-4B80-BB30-389FE7531508}" srcOrd="0" destOrd="0" presId="urn:microsoft.com/office/officeart/2018/2/layout/IconVerticalSolidList"/>
    <dgm:cxn modelId="{A16C15DF-0124-EC46-86B4-3EB6F9B06D57}" type="presParOf" srcId="{D8FF036A-F336-443B-9E96-8597A6A151F6}" destId="{533CA1B5-10A1-4321-9447-28268A0E49EB}" srcOrd="1" destOrd="0" presId="urn:microsoft.com/office/officeart/2018/2/layout/IconVerticalSolidList"/>
    <dgm:cxn modelId="{C6938DCA-CA9B-894F-BE70-50F0F9F84065}" type="presParOf" srcId="{D8FF036A-F336-443B-9E96-8597A6A151F6}" destId="{64D6FD73-4A3F-4987-8774-98FB39176D6D}" srcOrd="2" destOrd="0" presId="urn:microsoft.com/office/officeart/2018/2/layout/IconVerticalSolidList"/>
    <dgm:cxn modelId="{AA462EA0-0D29-DA40-A688-240C22C704CE}" type="presParOf" srcId="{D8FF036A-F336-443B-9E96-8597A6A151F6}" destId="{B70841C4-D01D-4FA7-AF41-FACB2B9D6663}" srcOrd="3" destOrd="0" presId="urn:microsoft.com/office/officeart/2018/2/layout/IconVerticalSolidList"/>
    <dgm:cxn modelId="{DBB90E15-A167-1D4A-AD3A-DB0CE12BC385}" type="presParOf" srcId="{AFE50667-5558-46EE-9973-BA75DB2338AF}" destId="{41076135-EBBC-43AB-90B1-5CED6D75D8F5}" srcOrd="1" destOrd="0" presId="urn:microsoft.com/office/officeart/2018/2/layout/IconVerticalSolidList"/>
    <dgm:cxn modelId="{BDE68D78-A3C5-C54F-8A8B-4CE356CF4FBC}" type="presParOf" srcId="{AFE50667-5558-46EE-9973-BA75DB2338AF}" destId="{D8FB096D-5F01-4068-8BB8-EDDF7AE96D83}" srcOrd="2" destOrd="0" presId="urn:microsoft.com/office/officeart/2018/2/layout/IconVerticalSolidList"/>
    <dgm:cxn modelId="{774A9CE1-270A-984C-8FE0-C20B880A09AB}" type="presParOf" srcId="{D8FB096D-5F01-4068-8BB8-EDDF7AE96D83}" destId="{AD4B23CA-1C00-4EA5-9F5E-1A49B3A30BFE}" srcOrd="0" destOrd="0" presId="urn:microsoft.com/office/officeart/2018/2/layout/IconVerticalSolidList"/>
    <dgm:cxn modelId="{485FFD7A-899C-D04B-8A7E-8417822E8C2D}" type="presParOf" srcId="{D8FB096D-5F01-4068-8BB8-EDDF7AE96D83}" destId="{B6F02CC8-7135-49B7-88B3-01681FBFA4A2}" srcOrd="1" destOrd="0" presId="urn:microsoft.com/office/officeart/2018/2/layout/IconVerticalSolidList"/>
    <dgm:cxn modelId="{36338C86-0F7C-DF44-BBC4-94F5ACAA2CA7}" type="presParOf" srcId="{D8FB096D-5F01-4068-8BB8-EDDF7AE96D83}" destId="{3B44842D-EE34-4077-8558-EA7E01A9B5A6}" srcOrd="2" destOrd="0" presId="urn:microsoft.com/office/officeart/2018/2/layout/IconVerticalSolidList"/>
    <dgm:cxn modelId="{6037C943-7594-F142-B75E-65C4C2B9C868}" type="presParOf" srcId="{D8FB096D-5F01-4068-8BB8-EDDF7AE96D83}" destId="{922AB58B-8948-4BFC-9BA1-02EA3838C42C}" srcOrd="3" destOrd="0" presId="urn:microsoft.com/office/officeart/2018/2/layout/IconVerticalSolidList"/>
    <dgm:cxn modelId="{C07322DA-ECFF-0243-95E2-6D03C7E5534A}" type="presParOf" srcId="{AFE50667-5558-46EE-9973-BA75DB2338AF}" destId="{31AF32C0-64D4-49CD-B0C7-16C372A6D58C}" srcOrd="3" destOrd="0" presId="urn:microsoft.com/office/officeart/2018/2/layout/IconVerticalSolidList"/>
    <dgm:cxn modelId="{056B4290-FA46-1544-9506-1C0AF7BDEA46}" type="presParOf" srcId="{AFE50667-5558-46EE-9973-BA75DB2338AF}" destId="{D77B9C0C-CA7F-462B-A544-3324AA7CC776}" srcOrd="4" destOrd="0" presId="urn:microsoft.com/office/officeart/2018/2/layout/IconVerticalSolidList"/>
    <dgm:cxn modelId="{80942C82-BC8F-704F-9F00-A0F992349B3F}" type="presParOf" srcId="{D77B9C0C-CA7F-462B-A544-3324AA7CC776}" destId="{6435CB9B-B48C-4B3C-90A0-B4E78F3E1B61}" srcOrd="0" destOrd="0" presId="urn:microsoft.com/office/officeart/2018/2/layout/IconVerticalSolidList"/>
    <dgm:cxn modelId="{4C9FBA23-66A3-8D4B-91E4-3A1DA98396E7}" type="presParOf" srcId="{D77B9C0C-CA7F-462B-A544-3324AA7CC776}" destId="{237E1033-A012-482D-9993-9913EF8B8D58}" srcOrd="1" destOrd="0" presId="urn:microsoft.com/office/officeart/2018/2/layout/IconVerticalSolidList"/>
    <dgm:cxn modelId="{1A2B0D28-C5A6-1740-8F92-C6ED0054AC04}" type="presParOf" srcId="{D77B9C0C-CA7F-462B-A544-3324AA7CC776}" destId="{FB87AC79-6C67-4C9A-B7B0-D8F820AECC3D}" srcOrd="2" destOrd="0" presId="urn:microsoft.com/office/officeart/2018/2/layout/IconVerticalSolidList"/>
    <dgm:cxn modelId="{6EBC83E3-7C47-D844-8651-636BF2CDC703}" type="presParOf" srcId="{D77B9C0C-CA7F-462B-A544-3324AA7CC776}" destId="{1F2CDF51-D1B0-4027-97BE-530EF0C56A39}" srcOrd="3" destOrd="0" presId="urn:microsoft.com/office/officeart/2018/2/layout/IconVerticalSolidList"/>
    <dgm:cxn modelId="{56FF7D71-7D12-8246-AFA7-59FFA9E466C2}" type="presParOf" srcId="{AFE50667-5558-46EE-9973-BA75DB2338AF}" destId="{E5946CC1-994F-4C10-932C-ADB04509B252}" srcOrd="5" destOrd="0" presId="urn:microsoft.com/office/officeart/2018/2/layout/IconVerticalSolidList"/>
    <dgm:cxn modelId="{6126A5D2-2E62-C543-8DE5-25066843D63E}" type="presParOf" srcId="{AFE50667-5558-46EE-9973-BA75DB2338AF}" destId="{CD0EB833-A601-4462-BAF9-A12475B62AC4}" srcOrd="6" destOrd="0" presId="urn:microsoft.com/office/officeart/2018/2/layout/IconVerticalSolidList"/>
    <dgm:cxn modelId="{6B2DEE7A-4D9B-A14A-9E52-EDEE467716E4}" type="presParOf" srcId="{CD0EB833-A601-4462-BAF9-A12475B62AC4}" destId="{185D365F-6F5E-47C9-BFF2-CA3448B0FD4B}" srcOrd="0" destOrd="0" presId="urn:microsoft.com/office/officeart/2018/2/layout/IconVerticalSolidList"/>
    <dgm:cxn modelId="{04BCB2CE-A229-3A43-9B33-131A993E7530}" type="presParOf" srcId="{CD0EB833-A601-4462-BAF9-A12475B62AC4}" destId="{879E7891-AA2D-4EEB-B3B0-B3842AE3B40D}" srcOrd="1" destOrd="0" presId="urn:microsoft.com/office/officeart/2018/2/layout/IconVerticalSolidList"/>
    <dgm:cxn modelId="{8A8C7F95-C774-754F-B93D-DB2F61EA5AA4}" type="presParOf" srcId="{CD0EB833-A601-4462-BAF9-A12475B62AC4}" destId="{0D3D6503-E833-434B-9795-4954E6CAAEB4}" srcOrd="2" destOrd="0" presId="urn:microsoft.com/office/officeart/2018/2/layout/IconVerticalSolidList"/>
    <dgm:cxn modelId="{A9F533C9-E32A-3A40-A7E8-238BFED47927}" type="presParOf" srcId="{CD0EB833-A601-4462-BAF9-A12475B62AC4}" destId="{F76C1B1F-A8FA-4A70-BF3A-596B726996A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7F39DA-BC49-47B5-81FC-70EE69E4BCB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00CE4EA-6520-4E59-BE6B-092EC711770C}">
      <dgm:prSet custT="1"/>
      <dgm:spPr/>
      <dgm:t>
        <a:bodyPr/>
        <a:lstStyle/>
        <a:p>
          <a:r>
            <a:rPr lang="en-US" sz="2000" dirty="0"/>
            <a:t>In conclusion, this class has taught me how:</a:t>
          </a:r>
        </a:p>
      </dgm:t>
    </dgm:pt>
    <dgm:pt modelId="{D62F27F2-6BC2-4EA1-9A37-13AC6317CCDC}" type="parTrans" cxnId="{FAFE686A-FD77-421F-83DE-9FFAB02998CF}">
      <dgm:prSet/>
      <dgm:spPr/>
      <dgm:t>
        <a:bodyPr/>
        <a:lstStyle/>
        <a:p>
          <a:endParaRPr lang="en-US"/>
        </a:p>
      </dgm:t>
    </dgm:pt>
    <dgm:pt modelId="{279F86D6-28D6-482E-9849-271ECACCA3DC}" type="sibTrans" cxnId="{FAFE686A-FD77-421F-83DE-9FFAB02998CF}">
      <dgm:prSet/>
      <dgm:spPr/>
      <dgm:t>
        <a:bodyPr/>
        <a:lstStyle/>
        <a:p>
          <a:endParaRPr lang="en-US"/>
        </a:p>
      </dgm:t>
    </dgm:pt>
    <dgm:pt modelId="{65CCA528-4000-4970-A29E-A83E7EB023F8}">
      <dgm:prSet custT="1"/>
      <dgm:spPr/>
      <dgm:t>
        <a:bodyPr/>
        <a:lstStyle/>
        <a:p>
          <a:r>
            <a:rPr lang="en-US" sz="2000" dirty="0"/>
            <a:t>To set up Azure</a:t>
          </a:r>
        </a:p>
      </dgm:t>
    </dgm:pt>
    <dgm:pt modelId="{496B42CB-F7A7-4E03-927B-59E94591520C}" type="parTrans" cxnId="{581BD8AE-54A0-4AC9-9D92-8B7CFEB8B386}">
      <dgm:prSet/>
      <dgm:spPr/>
      <dgm:t>
        <a:bodyPr/>
        <a:lstStyle/>
        <a:p>
          <a:endParaRPr lang="en-US"/>
        </a:p>
      </dgm:t>
    </dgm:pt>
    <dgm:pt modelId="{D4621095-BCE5-4398-B2C9-529FF1078C98}" type="sibTrans" cxnId="{581BD8AE-54A0-4AC9-9D92-8B7CFEB8B386}">
      <dgm:prSet/>
      <dgm:spPr/>
      <dgm:t>
        <a:bodyPr/>
        <a:lstStyle/>
        <a:p>
          <a:endParaRPr lang="en-US"/>
        </a:p>
      </dgm:t>
    </dgm:pt>
    <dgm:pt modelId="{0704EC37-FE52-4859-B0B9-AF3DBE95F3B5}">
      <dgm:prSet custT="1"/>
      <dgm:spPr/>
      <dgm:t>
        <a:bodyPr/>
        <a:lstStyle/>
        <a:p>
          <a:r>
            <a:rPr lang="en-US" sz="2000" dirty="0"/>
            <a:t>Virtual Machine Instances</a:t>
          </a:r>
        </a:p>
      </dgm:t>
    </dgm:pt>
    <dgm:pt modelId="{E68C2AC9-812A-410B-8A2A-23D520F1DF83}" type="parTrans" cxnId="{C16754E9-8E2D-49F3-A46D-5B453A4F168B}">
      <dgm:prSet/>
      <dgm:spPr/>
      <dgm:t>
        <a:bodyPr/>
        <a:lstStyle/>
        <a:p>
          <a:endParaRPr lang="en-US"/>
        </a:p>
      </dgm:t>
    </dgm:pt>
    <dgm:pt modelId="{06B15A83-81EA-442C-8860-9B2EC0857E8C}" type="sibTrans" cxnId="{C16754E9-8E2D-49F3-A46D-5B453A4F168B}">
      <dgm:prSet/>
      <dgm:spPr/>
      <dgm:t>
        <a:bodyPr/>
        <a:lstStyle/>
        <a:p>
          <a:endParaRPr lang="en-US"/>
        </a:p>
      </dgm:t>
    </dgm:pt>
    <dgm:pt modelId="{645E505C-890D-4DFA-9631-292C8EDF0C66}">
      <dgm:prSet custT="1"/>
      <dgm:spPr/>
      <dgm:t>
        <a:bodyPr/>
        <a:lstStyle/>
        <a:p>
          <a:r>
            <a:rPr lang="en-US" sz="2000" dirty="0"/>
            <a:t>Virtual Private Cloud</a:t>
          </a:r>
        </a:p>
      </dgm:t>
    </dgm:pt>
    <dgm:pt modelId="{3CCD587F-1ECB-4B9A-8B48-A43A1B27905A}" type="parTrans" cxnId="{BD269049-2430-4B7E-822F-2A440200FEC5}">
      <dgm:prSet/>
      <dgm:spPr/>
      <dgm:t>
        <a:bodyPr/>
        <a:lstStyle/>
        <a:p>
          <a:endParaRPr lang="en-US"/>
        </a:p>
      </dgm:t>
    </dgm:pt>
    <dgm:pt modelId="{A98E6FA2-118E-4BB5-B71A-263D1A7002B2}" type="sibTrans" cxnId="{BD269049-2430-4B7E-822F-2A440200FEC5}">
      <dgm:prSet/>
      <dgm:spPr/>
      <dgm:t>
        <a:bodyPr/>
        <a:lstStyle/>
        <a:p>
          <a:endParaRPr lang="en-US"/>
        </a:p>
      </dgm:t>
    </dgm:pt>
    <dgm:pt modelId="{D85F022F-2E0D-41B7-B436-25C10EA2B837}">
      <dgm:prSet custT="1"/>
      <dgm:spPr/>
      <dgm:t>
        <a:bodyPr/>
        <a:lstStyle/>
        <a:p>
          <a:r>
            <a:rPr lang="en-US" sz="2000" dirty="0"/>
            <a:t>Azure VM Security</a:t>
          </a:r>
        </a:p>
      </dgm:t>
    </dgm:pt>
    <dgm:pt modelId="{25DA5731-4351-44E3-B4B6-C8336963682E}" type="parTrans" cxnId="{6C5B6A86-1FE8-4D2C-886E-9DAA58CDBBD0}">
      <dgm:prSet/>
      <dgm:spPr/>
      <dgm:t>
        <a:bodyPr/>
        <a:lstStyle/>
        <a:p>
          <a:endParaRPr lang="en-US"/>
        </a:p>
      </dgm:t>
    </dgm:pt>
    <dgm:pt modelId="{C7812984-0E58-4FDC-94D8-A54BD6BF86A9}" type="sibTrans" cxnId="{6C5B6A86-1FE8-4D2C-886E-9DAA58CDBBD0}">
      <dgm:prSet/>
      <dgm:spPr/>
      <dgm:t>
        <a:bodyPr/>
        <a:lstStyle/>
        <a:p>
          <a:endParaRPr lang="en-US"/>
        </a:p>
      </dgm:t>
    </dgm:pt>
    <dgm:pt modelId="{5620DA97-BCD3-4E06-B2E5-9ADFF8C5030D}">
      <dgm:prSet custT="1"/>
      <dgm:spPr/>
      <dgm:t>
        <a:bodyPr/>
        <a:lstStyle/>
        <a:p>
          <a:r>
            <a:rPr lang="en-US" sz="2000" dirty="0"/>
            <a:t>Cloud Storage</a:t>
          </a:r>
        </a:p>
      </dgm:t>
    </dgm:pt>
    <dgm:pt modelId="{600C2735-C6C2-4A1F-BF80-8A5B4C5EE088}" type="parTrans" cxnId="{8AC9C91F-FD1F-48A4-93AA-BD4A73D77C14}">
      <dgm:prSet/>
      <dgm:spPr/>
      <dgm:t>
        <a:bodyPr/>
        <a:lstStyle/>
        <a:p>
          <a:endParaRPr lang="en-US"/>
        </a:p>
      </dgm:t>
    </dgm:pt>
    <dgm:pt modelId="{8D597693-9976-4A28-BB9B-D7E65D1A6358}" type="sibTrans" cxnId="{8AC9C91F-FD1F-48A4-93AA-BD4A73D77C14}">
      <dgm:prSet/>
      <dgm:spPr/>
      <dgm:t>
        <a:bodyPr/>
        <a:lstStyle/>
        <a:p>
          <a:endParaRPr lang="en-US"/>
        </a:p>
      </dgm:t>
    </dgm:pt>
    <dgm:pt modelId="{B5AA4A46-931D-4D41-8325-CD099841EDB7}">
      <dgm:prSet custT="1"/>
      <dgm:spPr/>
      <dgm:t>
        <a:bodyPr/>
        <a:lstStyle/>
        <a:p>
          <a:r>
            <a:rPr lang="en-US" sz="2000" dirty="0"/>
            <a:t>Cloud Monitoring</a:t>
          </a:r>
        </a:p>
      </dgm:t>
    </dgm:pt>
    <dgm:pt modelId="{9B75C81D-9B91-47DB-9947-F16CA019C93A}" type="parTrans" cxnId="{47C92A68-5F54-4080-AB14-7AAD3AB4D4BC}">
      <dgm:prSet/>
      <dgm:spPr/>
      <dgm:t>
        <a:bodyPr/>
        <a:lstStyle/>
        <a:p>
          <a:endParaRPr lang="en-US"/>
        </a:p>
      </dgm:t>
    </dgm:pt>
    <dgm:pt modelId="{CE369A70-E171-406A-9A17-C12CD949531B}" type="sibTrans" cxnId="{47C92A68-5F54-4080-AB14-7AAD3AB4D4BC}">
      <dgm:prSet/>
      <dgm:spPr/>
      <dgm:t>
        <a:bodyPr/>
        <a:lstStyle/>
        <a:p>
          <a:endParaRPr lang="en-US"/>
        </a:p>
      </dgm:t>
    </dgm:pt>
    <dgm:pt modelId="{98AEEB01-C064-4071-8695-3B756B487BAD}">
      <dgm:prSet custT="1"/>
      <dgm:spPr/>
      <dgm:t>
        <a:bodyPr/>
        <a:lstStyle/>
        <a:p>
          <a:r>
            <a:rPr lang="en-US" sz="2000" dirty="0"/>
            <a:t>This class was exciting, and I learned a lot using Azure</a:t>
          </a:r>
          <a:r>
            <a:rPr lang="en-US" sz="1800" dirty="0"/>
            <a:t>.</a:t>
          </a:r>
        </a:p>
      </dgm:t>
    </dgm:pt>
    <dgm:pt modelId="{3F8622B5-FCA6-45ED-B416-00C8C8FB2E81}" type="parTrans" cxnId="{5DCF7CA1-7A4A-416F-9D64-F3DDC0D6EE31}">
      <dgm:prSet/>
      <dgm:spPr/>
      <dgm:t>
        <a:bodyPr/>
        <a:lstStyle/>
        <a:p>
          <a:endParaRPr lang="en-US"/>
        </a:p>
      </dgm:t>
    </dgm:pt>
    <dgm:pt modelId="{AC114510-198F-4705-A65B-B3212B045001}" type="sibTrans" cxnId="{5DCF7CA1-7A4A-416F-9D64-F3DDC0D6EE31}">
      <dgm:prSet/>
      <dgm:spPr/>
      <dgm:t>
        <a:bodyPr/>
        <a:lstStyle/>
        <a:p>
          <a:endParaRPr lang="en-US"/>
        </a:p>
      </dgm:t>
    </dgm:pt>
    <dgm:pt modelId="{9EBF109E-52DD-9940-AAAA-92D6E3FE6E99}" type="pres">
      <dgm:prSet presAssocID="{7C7F39DA-BC49-47B5-81FC-70EE69E4BCB2}" presName="vert0" presStyleCnt="0">
        <dgm:presLayoutVars>
          <dgm:dir/>
          <dgm:animOne val="branch"/>
          <dgm:animLvl val="lvl"/>
        </dgm:presLayoutVars>
      </dgm:prSet>
      <dgm:spPr/>
    </dgm:pt>
    <dgm:pt modelId="{4415A760-8E60-734E-B9F1-3888FECE8695}" type="pres">
      <dgm:prSet presAssocID="{D00CE4EA-6520-4E59-BE6B-092EC711770C}" presName="thickLine" presStyleLbl="alignNode1" presStyleIdx="0" presStyleCnt="8"/>
      <dgm:spPr/>
    </dgm:pt>
    <dgm:pt modelId="{B49296A5-93D2-114B-AAAC-5DCA21DB8B0D}" type="pres">
      <dgm:prSet presAssocID="{D00CE4EA-6520-4E59-BE6B-092EC711770C}" presName="horz1" presStyleCnt="0"/>
      <dgm:spPr/>
    </dgm:pt>
    <dgm:pt modelId="{9E974D17-EFB6-9141-946B-BB668F857DDA}" type="pres">
      <dgm:prSet presAssocID="{D00CE4EA-6520-4E59-BE6B-092EC711770C}" presName="tx1" presStyleLbl="revTx" presStyleIdx="0" presStyleCnt="8"/>
      <dgm:spPr/>
    </dgm:pt>
    <dgm:pt modelId="{B0A72173-AB39-0243-A057-C21E1EA548D7}" type="pres">
      <dgm:prSet presAssocID="{D00CE4EA-6520-4E59-BE6B-092EC711770C}" presName="vert1" presStyleCnt="0"/>
      <dgm:spPr/>
    </dgm:pt>
    <dgm:pt modelId="{C8960AB1-0143-2347-93F8-1FD965F4E60B}" type="pres">
      <dgm:prSet presAssocID="{65CCA528-4000-4970-A29E-A83E7EB023F8}" presName="thickLine" presStyleLbl="alignNode1" presStyleIdx="1" presStyleCnt="8"/>
      <dgm:spPr/>
    </dgm:pt>
    <dgm:pt modelId="{16CA1BEA-6531-EA49-B740-1113DACDABBA}" type="pres">
      <dgm:prSet presAssocID="{65CCA528-4000-4970-A29E-A83E7EB023F8}" presName="horz1" presStyleCnt="0"/>
      <dgm:spPr/>
    </dgm:pt>
    <dgm:pt modelId="{1D4607FB-3A07-3744-9F7D-2956ADAEA264}" type="pres">
      <dgm:prSet presAssocID="{65CCA528-4000-4970-A29E-A83E7EB023F8}" presName="tx1" presStyleLbl="revTx" presStyleIdx="1" presStyleCnt="8"/>
      <dgm:spPr/>
    </dgm:pt>
    <dgm:pt modelId="{325BF24A-E4B4-6047-8FE9-AF82A670FE66}" type="pres">
      <dgm:prSet presAssocID="{65CCA528-4000-4970-A29E-A83E7EB023F8}" presName="vert1" presStyleCnt="0"/>
      <dgm:spPr/>
    </dgm:pt>
    <dgm:pt modelId="{5BCB0BEE-0D4D-1B48-BE04-5C78DB90E10B}" type="pres">
      <dgm:prSet presAssocID="{0704EC37-FE52-4859-B0B9-AF3DBE95F3B5}" presName="thickLine" presStyleLbl="alignNode1" presStyleIdx="2" presStyleCnt="8"/>
      <dgm:spPr/>
    </dgm:pt>
    <dgm:pt modelId="{7AA1C8D7-EA79-4444-8C5C-137AD8CC88EF}" type="pres">
      <dgm:prSet presAssocID="{0704EC37-FE52-4859-B0B9-AF3DBE95F3B5}" presName="horz1" presStyleCnt="0"/>
      <dgm:spPr/>
    </dgm:pt>
    <dgm:pt modelId="{BC46B495-326F-2E4E-8D9E-BF9D247271DC}" type="pres">
      <dgm:prSet presAssocID="{0704EC37-FE52-4859-B0B9-AF3DBE95F3B5}" presName="tx1" presStyleLbl="revTx" presStyleIdx="2" presStyleCnt="8"/>
      <dgm:spPr/>
    </dgm:pt>
    <dgm:pt modelId="{A0A2F27B-5A3F-9047-89E4-3447EC140B00}" type="pres">
      <dgm:prSet presAssocID="{0704EC37-FE52-4859-B0B9-AF3DBE95F3B5}" presName="vert1" presStyleCnt="0"/>
      <dgm:spPr/>
    </dgm:pt>
    <dgm:pt modelId="{E34A2E71-4C96-EF42-A70E-FD9360F23DDA}" type="pres">
      <dgm:prSet presAssocID="{645E505C-890D-4DFA-9631-292C8EDF0C66}" presName="thickLine" presStyleLbl="alignNode1" presStyleIdx="3" presStyleCnt="8"/>
      <dgm:spPr/>
    </dgm:pt>
    <dgm:pt modelId="{846286A1-979E-8A48-9F15-C2E4C25B5576}" type="pres">
      <dgm:prSet presAssocID="{645E505C-890D-4DFA-9631-292C8EDF0C66}" presName="horz1" presStyleCnt="0"/>
      <dgm:spPr/>
    </dgm:pt>
    <dgm:pt modelId="{7BF9BF9D-FA7E-BD41-8F23-F3E7272A7A0F}" type="pres">
      <dgm:prSet presAssocID="{645E505C-890D-4DFA-9631-292C8EDF0C66}" presName="tx1" presStyleLbl="revTx" presStyleIdx="3" presStyleCnt="8"/>
      <dgm:spPr/>
    </dgm:pt>
    <dgm:pt modelId="{BB7EDCF3-FD50-6346-9D34-96D9D39B4AC0}" type="pres">
      <dgm:prSet presAssocID="{645E505C-890D-4DFA-9631-292C8EDF0C66}" presName="vert1" presStyleCnt="0"/>
      <dgm:spPr/>
    </dgm:pt>
    <dgm:pt modelId="{46D13626-6F56-7A4B-A450-D14A6B4118C5}" type="pres">
      <dgm:prSet presAssocID="{D85F022F-2E0D-41B7-B436-25C10EA2B837}" presName="thickLine" presStyleLbl="alignNode1" presStyleIdx="4" presStyleCnt="8"/>
      <dgm:spPr/>
    </dgm:pt>
    <dgm:pt modelId="{80A3DA42-64C0-1840-A3C0-BC4ED43C5D3A}" type="pres">
      <dgm:prSet presAssocID="{D85F022F-2E0D-41B7-B436-25C10EA2B837}" presName="horz1" presStyleCnt="0"/>
      <dgm:spPr/>
    </dgm:pt>
    <dgm:pt modelId="{436A1980-4523-AD4F-B30B-22081FBA48E2}" type="pres">
      <dgm:prSet presAssocID="{D85F022F-2E0D-41B7-B436-25C10EA2B837}" presName="tx1" presStyleLbl="revTx" presStyleIdx="4" presStyleCnt="8"/>
      <dgm:spPr/>
    </dgm:pt>
    <dgm:pt modelId="{A6C06F61-071D-FF44-9D98-E596880C0B49}" type="pres">
      <dgm:prSet presAssocID="{D85F022F-2E0D-41B7-B436-25C10EA2B837}" presName="vert1" presStyleCnt="0"/>
      <dgm:spPr/>
    </dgm:pt>
    <dgm:pt modelId="{F352D640-3420-5F4E-8511-6006834B92A2}" type="pres">
      <dgm:prSet presAssocID="{5620DA97-BCD3-4E06-B2E5-9ADFF8C5030D}" presName="thickLine" presStyleLbl="alignNode1" presStyleIdx="5" presStyleCnt="8"/>
      <dgm:spPr/>
    </dgm:pt>
    <dgm:pt modelId="{0AD7A352-6B2C-374E-ABAE-5F3B4479EA26}" type="pres">
      <dgm:prSet presAssocID="{5620DA97-BCD3-4E06-B2E5-9ADFF8C5030D}" presName="horz1" presStyleCnt="0"/>
      <dgm:spPr/>
    </dgm:pt>
    <dgm:pt modelId="{F66BE99F-955B-1740-A2A8-D14483EC1EC3}" type="pres">
      <dgm:prSet presAssocID="{5620DA97-BCD3-4E06-B2E5-9ADFF8C5030D}" presName="tx1" presStyleLbl="revTx" presStyleIdx="5" presStyleCnt="8"/>
      <dgm:spPr/>
    </dgm:pt>
    <dgm:pt modelId="{906DF3A5-78B4-6446-8F74-415088D7667B}" type="pres">
      <dgm:prSet presAssocID="{5620DA97-BCD3-4E06-B2E5-9ADFF8C5030D}" presName="vert1" presStyleCnt="0"/>
      <dgm:spPr/>
    </dgm:pt>
    <dgm:pt modelId="{3410DFEA-F0A9-3D47-B86D-62E86D79CBEF}" type="pres">
      <dgm:prSet presAssocID="{B5AA4A46-931D-4D41-8325-CD099841EDB7}" presName="thickLine" presStyleLbl="alignNode1" presStyleIdx="6" presStyleCnt="8"/>
      <dgm:spPr/>
    </dgm:pt>
    <dgm:pt modelId="{38EDFD77-898E-8046-BE01-A44DB014E2EC}" type="pres">
      <dgm:prSet presAssocID="{B5AA4A46-931D-4D41-8325-CD099841EDB7}" presName="horz1" presStyleCnt="0"/>
      <dgm:spPr/>
    </dgm:pt>
    <dgm:pt modelId="{52A05078-6207-A148-B73F-B4B2CD73CD5E}" type="pres">
      <dgm:prSet presAssocID="{B5AA4A46-931D-4D41-8325-CD099841EDB7}" presName="tx1" presStyleLbl="revTx" presStyleIdx="6" presStyleCnt="8"/>
      <dgm:spPr/>
    </dgm:pt>
    <dgm:pt modelId="{341B45B5-51EC-7F4B-9F38-394C7CD9E61E}" type="pres">
      <dgm:prSet presAssocID="{B5AA4A46-931D-4D41-8325-CD099841EDB7}" presName="vert1" presStyleCnt="0"/>
      <dgm:spPr/>
    </dgm:pt>
    <dgm:pt modelId="{4B76AD9F-A120-0844-B163-2EF5F5C0E48C}" type="pres">
      <dgm:prSet presAssocID="{98AEEB01-C064-4071-8695-3B756B487BAD}" presName="thickLine" presStyleLbl="alignNode1" presStyleIdx="7" presStyleCnt="8"/>
      <dgm:spPr/>
    </dgm:pt>
    <dgm:pt modelId="{3FDBC51B-8E3A-EA48-AB07-1F898FD63DAE}" type="pres">
      <dgm:prSet presAssocID="{98AEEB01-C064-4071-8695-3B756B487BAD}" presName="horz1" presStyleCnt="0"/>
      <dgm:spPr/>
    </dgm:pt>
    <dgm:pt modelId="{17F5DFEC-D8E2-C64F-9458-98A5CD5AB6AF}" type="pres">
      <dgm:prSet presAssocID="{98AEEB01-C064-4071-8695-3B756B487BAD}" presName="tx1" presStyleLbl="revTx" presStyleIdx="7" presStyleCnt="8"/>
      <dgm:spPr/>
    </dgm:pt>
    <dgm:pt modelId="{EF14FB89-D23F-DE4B-92E7-81678FBB1FB0}" type="pres">
      <dgm:prSet presAssocID="{98AEEB01-C064-4071-8695-3B756B487BAD}" presName="vert1" presStyleCnt="0"/>
      <dgm:spPr/>
    </dgm:pt>
  </dgm:ptLst>
  <dgm:cxnLst>
    <dgm:cxn modelId="{8AC9C91F-FD1F-48A4-93AA-BD4A73D77C14}" srcId="{7C7F39DA-BC49-47B5-81FC-70EE69E4BCB2}" destId="{5620DA97-BCD3-4E06-B2E5-9ADFF8C5030D}" srcOrd="5" destOrd="0" parTransId="{600C2735-C6C2-4A1F-BF80-8A5B4C5EE088}" sibTransId="{8D597693-9976-4A28-BB9B-D7E65D1A6358}"/>
    <dgm:cxn modelId="{29A9D331-BEE0-0548-9FA8-89BC90B6B632}" type="presOf" srcId="{65CCA528-4000-4970-A29E-A83E7EB023F8}" destId="{1D4607FB-3A07-3744-9F7D-2956ADAEA264}" srcOrd="0" destOrd="0" presId="urn:microsoft.com/office/officeart/2008/layout/LinedList"/>
    <dgm:cxn modelId="{F44B9E44-7438-274F-BC20-F5AB56A82B5F}" type="presOf" srcId="{0704EC37-FE52-4859-B0B9-AF3DBE95F3B5}" destId="{BC46B495-326F-2E4E-8D9E-BF9D247271DC}" srcOrd="0" destOrd="0" presId="urn:microsoft.com/office/officeart/2008/layout/LinedList"/>
    <dgm:cxn modelId="{BD269049-2430-4B7E-822F-2A440200FEC5}" srcId="{7C7F39DA-BC49-47B5-81FC-70EE69E4BCB2}" destId="{645E505C-890D-4DFA-9631-292C8EDF0C66}" srcOrd="3" destOrd="0" parTransId="{3CCD587F-1ECB-4B9A-8B48-A43A1B27905A}" sibTransId="{A98E6FA2-118E-4BB5-B71A-263D1A7002B2}"/>
    <dgm:cxn modelId="{9F13624B-F6A5-9A46-B92E-C9DB4E4D5101}" type="presOf" srcId="{5620DA97-BCD3-4E06-B2E5-9ADFF8C5030D}" destId="{F66BE99F-955B-1740-A2A8-D14483EC1EC3}" srcOrd="0" destOrd="0" presId="urn:microsoft.com/office/officeart/2008/layout/LinedList"/>
    <dgm:cxn modelId="{A46F305D-71A9-0A46-9481-B2449075F191}" type="presOf" srcId="{D85F022F-2E0D-41B7-B436-25C10EA2B837}" destId="{436A1980-4523-AD4F-B30B-22081FBA48E2}" srcOrd="0" destOrd="0" presId="urn:microsoft.com/office/officeart/2008/layout/LinedList"/>
    <dgm:cxn modelId="{47C92A68-5F54-4080-AB14-7AAD3AB4D4BC}" srcId="{7C7F39DA-BC49-47B5-81FC-70EE69E4BCB2}" destId="{B5AA4A46-931D-4D41-8325-CD099841EDB7}" srcOrd="6" destOrd="0" parTransId="{9B75C81D-9B91-47DB-9947-F16CA019C93A}" sibTransId="{CE369A70-E171-406A-9A17-C12CD949531B}"/>
    <dgm:cxn modelId="{FAFE686A-FD77-421F-83DE-9FFAB02998CF}" srcId="{7C7F39DA-BC49-47B5-81FC-70EE69E4BCB2}" destId="{D00CE4EA-6520-4E59-BE6B-092EC711770C}" srcOrd="0" destOrd="0" parTransId="{D62F27F2-6BC2-4EA1-9A37-13AC6317CCDC}" sibTransId="{279F86D6-28D6-482E-9849-271ECACCA3DC}"/>
    <dgm:cxn modelId="{14AF846C-6AAC-9643-8E4D-4564EE113164}" type="presOf" srcId="{B5AA4A46-931D-4D41-8325-CD099841EDB7}" destId="{52A05078-6207-A148-B73F-B4B2CD73CD5E}" srcOrd="0" destOrd="0" presId="urn:microsoft.com/office/officeart/2008/layout/LinedList"/>
    <dgm:cxn modelId="{36FBC06D-33CE-6643-B4A9-CF56E2484308}" type="presOf" srcId="{D00CE4EA-6520-4E59-BE6B-092EC711770C}" destId="{9E974D17-EFB6-9141-946B-BB668F857DDA}" srcOrd="0" destOrd="0" presId="urn:microsoft.com/office/officeart/2008/layout/LinedList"/>
    <dgm:cxn modelId="{6C5B6A86-1FE8-4D2C-886E-9DAA58CDBBD0}" srcId="{7C7F39DA-BC49-47B5-81FC-70EE69E4BCB2}" destId="{D85F022F-2E0D-41B7-B436-25C10EA2B837}" srcOrd="4" destOrd="0" parTransId="{25DA5731-4351-44E3-B4B6-C8336963682E}" sibTransId="{C7812984-0E58-4FDC-94D8-A54BD6BF86A9}"/>
    <dgm:cxn modelId="{8C5EAC8D-7244-4A4E-A412-7B0BA679C99F}" type="presOf" srcId="{645E505C-890D-4DFA-9631-292C8EDF0C66}" destId="{7BF9BF9D-FA7E-BD41-8F23-F3E7272A7A0F}" srcOrd="0" destOrd="0" presId="urn:microsoft.com/office/officeart/2008/layout/LinedList"/>
    <dgm:cxn modelId="{5DCF7CA1-7A4A-416F-9D64-F3DDC0D6EE31}" srcId="{7C7F39DA-BC49-47B5-81FC-70EE69E4BCB2}" destId="{98AEEB01-C064-4071-8695-3B756B487BAD}" srcOrd="7" destOrd="0" parTransId="{3F8622B5-FCA6-45ED-B416-00C8C8FB2E81}" sibTransId="{AC114510-198F-4705-A65B-B3212B045001}"/>
    <dgm:cxn modelId="{581BD8AE-54A0-4AC9-9D92-8B7CFEB8B386}" srcId="{7C7F39DA-BC49-47B5-81FC-70EE69E4BCB2}" destId="{65CCA528-4000-4970-A29E-A83E7EB023F8}" srcOrd="1" destOrd="0" parTransId="{496B42CB-F7A7-4E03-927B-59E94591520C}" sibTransId="{D4621095-BCE5-4398-B2C9-529FF1078C98}"/>
    <dgm:cxn modelId="{C16754E9-8E2D-49F3-A46D-5B453A4F168B}" srcId="{7C7F39DA-BC49-47B5-81FC-70EE69E4BCB2}" destId="{0704EC37-FE52-4859-B0B9-AF3DBE95F3B5}" srcOrd="2" destOrd="0" parTransId="{E68C2AC9-812A-410B-8A2A-23D520F1DF83}" sibTransId="{06B15A83-81EA-442C-8860-9B2EC0857E8C}"/>
    <dgm:cxn modelId="{3695E3E9-7601-0C4C-827A-DCBA607C1B9A}" type="presOf" srcId="{98AEEB01-C064-4071-8695-3B756B487BAD}" destId="{17F5DFEC-D8E2-C64F-9458-98A5CD5AB6AF}" srcOrd="0" destOrd="0" presId="urn:microsoft.com/office/officeart/2008/layout/LinedList"/>
    <dgm:cxn modelId="{2607DEFA-180A-A74D-BCD8-3F2AE32EC9BE}" type="presOf" srcId="{7C7F39DA-BC49-47B5-81FC-70EE69E4BCB2}" destId="{9EBF109E-52DD-9940-AAAA-92D6E3FE6E99}" srcOrd="0" destOrd="0" presId="urn:microsoft.com/office/officeart/2008/layout/LinedList"/>
    <dgm:cxn modelId="{43C6471C-1C72-A840-B129-9C6CCB549074}" type="presParOf" srcId="{9EBF109E-52DD-9940-AAAA-92D6E3FE6E99}" destId="{4415A760-8E60-734E-B9F1-3888FECE8695}" srcOrd="0" destOrd="0" presId="urn:microsoft.com/office/officeart/2008/layout/LinedList"/>
    <dgm:cxn modelId="{7A8BCF02-275F-404F-8022-8BA0EFB5E29C}" type="presParOf" srcId="{9EBF109E-52DD-9940-AAAA-92D6E3FE6E99}" destId="{B49296A5-93D2-114B-AAAC-5DCA21DB8B0D}" srcOrd="1" destOrd="0" presId="urn:microsoft.com/office/officeart/2008/layout/LinedList"/>
    <dgm:cxn modelId="{90F97F64-38BD-7145-9C03-20D859C2C5FD}" type="presParOf" srcId="{B49296A5-93D2-114B-AAAC-5DCA21DB8B0D}" destId="{9E974D17-EFB6-9141-946B-BB668F857DDA}" srcOrd="0" destOrd="0" presId="urn:microsoft.com/office/officeart/2008/layout/LinedList"/>
    <dgm:cxn modelId="{CB74B189-5FAA-4648-AE07-6289BBE52ACE}" type="presParOf" srcId="{B49296A5-93D2-114B-AAAC-5DCA21DB8B0D}" destId="{B0A72173-AB39-0243-A057-C21E1EA548D7}" srcOrd="1" destOrd="0" presId="urn:microsoft.com/office/officeart/2008/layout/LinedList"/>
    <dgm:cxn modelId="{51646DE2-8D59-534C-9DE8-3EE3CD163061}" type="presParOf" srcId="{9EBF109E-52DD-9940-AAAA-92D6E3FE6E99}" destId="{C8960AB1-0143-2347-93F8-1FD965F4E60B}" srcOrd="2" destOrd="0" presId="urn:microsoft.com/office/officeart/2008/layout/LinedList"/>
    <dgm:cxn modelId="{35EC7030-A5B0-104B-B170-E2AEE52AA3C8}" type="presParOf" srcId="{9EBF109E-52DD-9940-AAAA-92D6E3FE6E99}" destId="{16CA1BEA-6531-EA49-B740-1113DACDABBA}" srcOrd="3" destOrd="0" presId="urn:microsoft.com/office/officeart/2008/layout/LinedList"/>
    <dgm:cxn modelId="{548298A6-E1F6-F44E-81FA-5A4B9C8C89B6}" type="presParOf" srcId="{16CA1BEA-6531-EA49-B740-1113DACDABBA}" destId="{1D4607FB-3A07-3744-9F7D-2956ADAEA264}" srcOrd="0" destOrd="0" presId="urn:microsoft.com/office/officeart/2008/layout/LinedList"/>
    <dgm:cxn modelId="{CE484EA4-87BB-F64E-9201-B89315D5C5CD}" type="presParOf" srcId="{16CA1BEA-6531-EA49-B740-1113DACDABBA}" destId="{325BF24A-E4B4-6047-8FE9-AF82A670FE66}" srcOrd="1" destOrd="0" presId="urn:microsoft.com/office/officeart/2008/layout/LinedList"/>
    <dgm:cxn modelId="{A2484ECF-B271-7141-9722-CBE2ABA77320}" type="presParOf" srcId="{9EBF109E-52DD-9940-AAAA-92D6E3FE6E99}" destId="{5BCB0BEE-0D4D-1B48-BE04-5C78DB90E10B}" srcOrd="4" destOrd="0" presId="urn:microsoft.com/office/officeart/2008/layout/LinedList"/>
    <dgm:cxn modelId="{E45FC762-C813-F04C-A25A-8B1F8DF510C5}" type="presParOf" srcId="{9EBF109E-52DD-9940-AAAA-92D6E3FE6E99}" destId="{7AA1C8D7-EA79-4444-8C5C-137AD8CC88EF}" srcOrd="5" destOrd="0" presId="urn:microsoft.com/office/officeart/2008/layout/LinedList"/>
    <dgm:cxn modelId="{E80861A0-5156-8B49-AFD4-4EFA547609D1}" type="presParOf" srcId="{7AA1C8D7-EA79-4444-8C5C-137AD8CC88EF}" destId="{BC46B495-326F-2E4E-8D9E-BF9D247271DC}" srcOrd="0" destOrd="0" presId="urn:microsoft.com/office/officeart/2008/layout/LinedList"/>
    <dgm:cxn modelId="{82F25509-ED81-8248-82FA-5D29B3ADCE8D}" type="presParOf" srcId="{7AA1C8D7-EA79-4444-8C5C-137AD8CC88EF}" destId="{A0A2F27B-5A3F-9047-89E4-3447EC140B00}" srcOrd="1" destOrd="0" presId="urn:microsoft.com/office/officeart/2008/layout/LinedList"/>
    <dgm:cxn modelId="{D41B5EDD-791F-BB46-AF90-9F70756F8DC4}" type="presParOf" srcId="{9EBF109E-52DD-9940-AAAA-92D6E3FE6E99}" destId="{E34A2E71-4C96-EF42-A70E-FD9360F23DDA}" srcOrd="6" destOrd="0" presId="urn:microsoft.com/office/officeart/2008/layout/LinedList"/>
    <dgm:cxn modelId="{615653DE-631C-F640-BC37-CDE9F9E4E45F}" type="presParOf" srcId="{9EBF109E-52DD-9940-AAAA-92D6E3FE6E99}" destId="{846286A1-979E-8A48-9F15-C2E4C25B5576}" srcOrd="7" destOrd="0" presId="urn:microsoft.com/office/officeart/2008/layout/LinedList"/>
    <dgm:cxn modelId="{DDA650D0-1887-CC48-B4AE-315AF7D63773}" type="presParOf" srcId="{846286A1-979E-8A48-9F15-C2E4C25B5576}" destId="{7BF9BF9D-FA7E-BD41-8F23-F3E7272A7A0F}" srcOrd="0" destOrd="0" presId="urn:microsoft.com/office/officeart/2008/layout/LinedList"/>
    <dgm:cxn modelId="{B5789658-75E4-A64E-89E9-87B39F4372A9}" type="presParOf" srcId="{846286A1-979E-8A48-9F15-C2E4C25B5576}" destId="{BB7EDCF3-FD50-6346-9D34-96D9D39B4AC0}" srcOrd="1" destOrd="0" presId="urn:microsoft.com/office/officeart/2008/layout/LinedList"/>
    <dgm:cxn modelId="{B119557B-C939-A446-BE0E-0215AE9D90A1}" type="presParOf" srcId="{9EBF109E-52DD-9940-AAAA-92D6E3FE6E99}" destId="{46D13626-6F56-7A4B-A450-D14A6B4118C5}" srcOrd="8" destOrd="0" presId="urn:microsoft.com/office/officeart/2008/layout/LinedList"/>
    <dgm:cxn modelId="{811CF4EB-AE8F-8A48-A3BF-7A839BAE9D5E}" type="presParOf" srcId="{9EBF109E-52DD-9940-AAAA-92D6E3FE6E99}" destId="{80A3DA42-64C0-1840-A3C0-BC4ED43C5D3A}" srcOrd="9" destOrd="0" presId="urn:microsoft.com/office/officeart/2008/layout/LinedList"/>
    <dgm:cxn modelId="{F6985874-83C3-FA40-B578-0F2094318DA7}" type="presParOf" srcId="{80A3DA42-64C0-1840-A3C0-BC4ED43C5D3A}" destId="{436A1980-4523-AD4F-B30B-22081FBA48E2}" srcOrd="0" destOrd="0" presId="urn:microsoft.com/office/officeart/2008/layout/LinedList"/>
    <dgm:cxn modelId="{F18B99B3-F22D-0741-B20E-29D8D6EF89CE}" type="presParOf" srcId="{80A3DA42-64C0-1840-A3C0-BC4ED43C5D3A}" destId="{A6C06F61-071D-FF44-9D98-E596880C0B49}" srcOrd="1" destOrd="0" presId="urn:microsoft.com/office/officeart/2008/layout/LinedList"/>
    <dgm:cxn modelId="{C5870C60-48E3-D048-9166-151274AA5523}" type="presParOf" srcId="{9EBF109E-52DD-9940-AAAA-92D6E3FE6E99}" destId="{F352D640-3420-5F4E-8511-6006834B92A2}" srcOrd="10" destOrd="0" presId="urn:microsoft.com/office/officeart/2008/layout/LinedList"/>
    <dgm:cxn modelId="{64804859-45D3-7B4C-A6FE-D15F1170556E}" type="presParOf" srcId="{9EBF109E-52DD-9940-AAAA-92D6E3FE6E99}" destId="{0AD7A352-6B2C-374E-ABAE-5F3B4479EA26}" srcOrd="11" destOrd="0" presId="urn:microsoft.com/office/officeart/2008/layout/LinedList"/>
    <dgm:cxn modelId="{364EA65F-42D2-3446-BA7D-6C51B8DAD09E}" type="presParOf" srcId="{0AD7A352-6B2C-374E-ABAE-5F3B4479EA26}" destId="{F66BE99F-955B-1740-A2A8-D14483EC1EC3}" srcOrd="0" destOrd="0" presId="urn:microsoft.com/office/officeart/2008/layout/LinedList"/>
    <dgm:cxn modelId="{FBA89662-C284-EF46-9461-60FEDA0C925B}" type="presParOf" srcId="{0AD7A352-6B2C-374E-ABAE-5F3B4479EA26}" destId="{906DF3A5-78B4-6446-8F74-415088D7667B}" srcOrd="1" destOrd="0" presId="urn:microsoft.com/office/officeart/2008/layout/LinedList"/>
    <dgm:cxn modelId="{E3F879F8-D9AB-2A4A-B9E1-87EAAA986530}" type="presParOf" srcId="{9EBF109E-52DD-9940-AAAA-92D6E3FE6E99}" destId="{3410DFEA-F0A9-3D47-B86D-62E86D79CBEF}" srcOrd="12" destOrd="0" presId="urn:microsoft.com/office/officeart/2008/layout/LinedList"/>
    <dgm:cxn modelId="{16939A0C-2449-B941-8C52-B6CF1C6F1E03}" type="presParOf" srcId="{9EBF109E-52DD-9940-AAAA-92D6E3FE6E99}" destId="{38EDFD77-898E-8046-BE01-A44DB014E2EC}" srcOrd="13" destOrd="0" presId="urn:microsoft.com/office/officeart/2008/layout/LinedList"/>
    <dgm:cxn modelId="{818882C8-1F34-7449-982E-A737E2BF9BB1}" type="presParOf" srcId="{38EDFD77-898E-8046-BE01-A44DB014E2EC}" destId="{52A05078-6207-A148-B73F-B4B2CD73CD5E}" srcOrd="0" destOrd="0" presId="urn:microsoft.com/office/officeart/2008/layout/LinedList"/>
    <dgm:cxn modelId="{C8DB2701-BFBC-D34F-BF1C-78FD1AC64C5E}" type="presParOf" srcId="{38EDFD77-898E-8046-BE01-A44DB014E2EC}" destId="{341B45B5-51EC-7F4B-9F38-394C7CD9E61E}" srcOrd="1" destOrd="0" presId="urn:microsoft.com/office/officeart/2008/layout/LinedList"/>
    <dgm:cxn modelId="{0B1BB2D2-41F2-D24A-ABF3-A35FFDE273AE}" type="presParOf" srcId="{9EBF109E-52DD-9940-AAAA-92D6E3FE6E99}" destId="{4B76AD9F-A120-0844-B163-2EF5F5C0E48C}" srcOrd="14" destOrd="0" presId="urn:microsoft.com/office/officeart/2008/layout/LinedList"/>
    <dgm:cxn modelId="{847E7DE2-ADBE-B64F-BDEA-639DE247F08D}" type="presParOf" srcId="{9EBF109E-52DD-9940-AAAA-92D6E3FE6E99}" destId="{3FDBC51B-8E3A-EA48-AB07-1F898FD63DAE}" srcOrd="15" destOrd="0" presId="urn:microsoft.com/office/officeart/2008/layout/LinedList"/>
    <dgm:cxn modelId="{85408D9F-4C97-3C4B-9FC0-47DB2B959CCF}" type="presParOf" srcId="{3FDBC51B-8E3A-EA48-AB07-1F898FD63DAE}" destId="{17F5DFEC-D8E2-C64F-9458-98A5CD5AB6AF}" srcOrd="0" destOrd="0" presId="urn:microsoft.com/office/officeart/2008/layout/LinedList"/>
    <dgm:cxn modelId="{9428C953-7BCF-8047-A0EB-313A363F3408}" type="presParOf" srcId="{3FDBC51B-8E3A-EA48-AB07-1F898FD63DAE}" destId="{EF14FB89-D23F-DE4B-92E7-81678FBB1FB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6C7C1-C6B7-B345-93FB-71B1276D8A49}">
      <dsp:nvSpPr>
        <dsp:cNvPr id="0" name=""/>
        <dsp:cNvSpPr/>
      </dsp:nvSpPr>
      <dsp:spPr>
        <a:xfrm>
          <a:off x="0" y="0"/>
          <a:ext cx="980185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18FDC-7561-9E4A-81A3-F5F7DAAF8A76}">
      <dsp:nvSpPr>
        <dsp:cNvPr id="0" name=""/>
        <dsp:cNvSpPr/>
      </dsp:nvSpPr>
      <dsp:spPr>
        <a:xfrm>
          <a:off x="0" y="0"/>
          <a:ext cx="9801854" cy="1307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 module 1, we prepared by setting up Azure Machine Learning, the process for doing this involved creating an account using our DeVry student emails, shortly then I followed the remainder of the directions given to make sure the set-up was successful. </a:t>
          </a:r>
        </a:p>
      </dsp:txBody>
      <dsp:txXfrm>
        <a:off x="0" y="0"/>
        <a:ext cx="9801854" cy="1307115"/>
      </dsp:txXfrm>
    </dsp:sp>
    <dsp:sp modelId="{F8322939-BBBF-914E-9967-461CF602F17F}">
      <dsp:nvSpPr>
        <dsp:cNvPr id="0" name=""/>
        <dsp:cNvSpPr/>
      </dsp:nvSpPr>
      <dsp:spPr>
        <a:xfrm>
          <a:off x="0" y="1307115"/>
          <a:ext cx="9801854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C9C56-249E-A647-816E-CD2D16C2830F}">
      <dsp:nvSpPr>
        <dsp:cNvPr id="0" name=""/>
        <dsp:cNvSpPr/>
      </dsp:nvSpPr>
      <dsp:spPr>
        <a:xfrm>
          <a:off x="0" y="1307115"/>
          <a:ext cx="9801854" cy="1307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https://lms.devry.edu/lms/content/1650/65273/NETW211/*NETW211%20CP%20Guide%20Module%201_Oct%202021%20(1).pdf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0" y="1307115"/>
        <a:ext cx="9801854" cy="13071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5EDA5-3152-4B80-BB30-389FE7531508}">
      <dsp:nvSpPr>
        <dsp:cNvPr id="0" name=""/>
        <dsp:cNvSpPr/>
      </dsp:nvSpPr>
      <dsp:spPr>
        <a:xfrm>
          <a:off x="0" y="1085"/>
          <a:ext cx="9801854" cy="5499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CA1B5-10A1-4321-9447-28268A0E49EB}">
      <dsp:nvSpPr>
        <dsp:cNvPr id="0" name=""/>
        <dsp:cNvSpPr/>
      </dsp:nvSpPr>
      <dsp:spPr>
        <a:xfrm>
          <a:off x="166347" y="124814"/>
          <a:ext cx="302449" cy="3024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841C4-D01D-4FA7-AF41-FACB2B9D6663}">
      <dsp:nvSpPr>
        <dsp:cNvPr id="0" name=""/>
        <dsp:cNvSpPr/>
      </dsp:nvSpPr>
      <dsp:spPr>
        <a:xfrm>
          <a:off x="635143" y="1085"/>
          <a:ext cx="9166710" cy="549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99" tIns="58199" rIns="58199" bIns="581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Some career skills that I have learned are: </a:t>
          </a:r>
        </a:p>
      </dsp:txBody>
      <dsp:txXfrm>
        <a:off x="635143" y="1085"/>
        <a:ext cx="9166710" cy="549907"/>
      </dsp:txXfrm>
    </dsp:sp>
    <dsp:sp modelId="{AD4B23CA-1C00-4EA5-9F5E-1A49B3A30BFE}">
      <dsp:nvSpPr>
        <dsp:cNvPr id="0" name=""/>
        <dsp:cNvSpPr/>
      </dsp:nvSpPr>
      <dsp:spPr>
        <a:xfrm>
          <a:off x="0" y="688469"/>
          <a:ext cx="9801854" cy="5499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02CC8-7135-49B7-88B3-01681FBFA4A2}">
      <dsp:nvSpPr>
        <dsp:cNvPr id="0" name=""/>
        <dsp:cNvSpPr/>
      </dsp:nvSpPr>
      <dsp:spPr>
        <a:xfrm>
          <a:off x="166347" y="812198"/>
          <a:ext cx="302449" cy="3024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AB58B-8948-4BFC-9BA1-02EA3838C42C}">
      <dsp:nvSpPr>
        <dsp:cNvPr id="0" name=""/>
        <dsp:cNvSpPr/>
      </dsp:nvSpPr>
      <dsp:spPr>
        <a:xfrm>
          <a:off x="635143" y="688469"/>
          <a:ext cx="9166710" cy="549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99" tIns="58199" rIns="58199" bIns="581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Having better critical thinking skills</a:t>
          </a:r>
        </a:p>
      </dsp:txBody>
      <dsp:txXfrm>
        <a:off x="635143" y="688469"/>
        <a:ext cx="9166710" cy="549907"/>
      </dsp:txXfrm>
    </dsp:sp>
    <dsp:sp modelId="{6435CB9B-B48C-4B3C-90A0-B4E78F3E1B61}">
      <dsp:nvSpPr>
        <dsp:cNvPr id="0" name=""/>
        <dsp:cNvSpPr/>
      </dsp:nvSpPr>
      <dsp:spPr>
        <a:xfrm>
          <a:off x="0" y="1375853"/>
          <a:ext cx="9801854" cy="5499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E1033-A012-482D-9993-9913EF8B8D58}">
      <dsp:nvSpPr>
        <dsp:cNvPr id="0" name=""/>
        <dsp:cNvSpPr/>
      </dsp:nvSpPr>
      <dsp:spPr>
        <a:xfrm>
          <a:off x="166347" y="1499583"/>
          <a:ext cx="302449" cy="3024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CDF51-D1B0-4027-97BE-530EF0C56A39}">
      <dsp:nvSpPr>
        <dsp:cNvPr id="0" name=""/>
        <dsp:cNvSpPr/>
      </dsp:nvSpPr>
      <dsp:spPr>
        <a:xfrm>
          <a:off x="635143" y="1375853"/>
          <a:ext cx="9166710" cy="549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99" tIns="58199" rIns="58199" bIns="581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Understanding</a:t>
          </a:r>
        </a:p>
      </dsp:txBody>
      <dsp:txXfrm>
        <a:off x="635143" y="1375853"/>
        <a:ext cx="9166710" cy="549907"/>
      </dsp:txXfrm>
    </dsp:sp>
    <dsp:sp modelId="{185D365F-6F5E-47C9-BFF2-CA3448B0FD4B}">
      <dsp:nvSpPr>
        <dsp:cNvPr id="0" name=""/>
        <dsp:cNvSpPr/>
      </dsp:nvSpPr>
      <dsp:spPr>
        <a:xfrm>
          <a:off x="0" y="2063238"/>
          <a:ext cx="9801854" cy="5499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E7891-AA2D-4EEB-B3B0-B3842AE3B40D}">
      <dsp:nvSpPr>
        <dsp:cNvPr id="0" name=""/>
        <dsp:cNvSpPr/>
      </dsp:nvSpPr>
      <dsp:spPr>
        <a:xfrm>
          <a:off x="166347" y="2186967"/>
          <a:ext cx="302449" cy="3024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C1B1F-A8FA-4A70-BF3A-596B726996AC}">
      <dsp:nvSpPr>
        <dsp:cNvPr id="0" name=""/>
        <dsp:cNvSpPr/>
      </dsp:nvSpPr>
      <dsp:spPr>
        <a:xfrm>
          <a:off x="635143" y="2063238"/>
          <a:ext cx="9166710" cy="549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99" tIns="58199" rIns="58199" bIns="581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Patience</a:t>
          </a:r>
        </a:p>
      </dsp:txBody>
      <dsp:txXfrm>
        <a:off x="635143" y="2063238"/>
        <a:ext cx="9166710" cy="5499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5A760-8E60-734E-B9F1-3888FECE8695}">
      <dsp:nvSpPr>
        <dsp:cNvPr id="0" name=""/>
        <dsp:cNvSpPr/>
      </dsp:nvSpPr>
      <dsp:spPr>
        <a:xfrm>
          <a:off x="0" y="0"/>
          <a:ext cx="63826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74D17-EFB6-9141-946B-BB668F857DDA}">
      <dsp:nvSpPr>
        <dsp:cNvPr id="0" name=""/>
        <dsp:cNvSpPr/>
      </dsp:nvSpPr>
      <dsp:spPr>
        <a:xfrm>
          <a:off x="0" y="0"/>
          <a:ext cx="6382656" cy="397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 conclusion, this class has taught me how:</a:t>
          </a:r>
        </a:p>
      </dsp:txBody>
      <dsp:txXfrm>
        <a:off x="0" y="0"/>
        <a:ext cx="6382656" cy="397710"/>
      </dsp:txXfrm>
    </dsp:sp>
    <dsp:sp modelId="{C8960AB1-0143-2347-93F8-1FD965F4E60B}">
      <dsp:nvSpPr>
        <dsp:cNvPr id="0" name=""/>
        <dsp:cNvSpPr/>
      </dsp:nvSpPr>
      <dsp:spPr>
        <a:xfrm>
          <a:off x="0" y="397710"/>
          <a:ext cx="63826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4607FB-3A07-3744-9F7D-2956ADAEA264}">
      <dsp:nvSpPr>
        <dsp:cNvPr id="0" name=""/>
        <dsp:cNvSpPr/>
      </dsp:nvSpPr>
      <dsp:spPr>
        <a:xfrm>
          <a:off x="0" y="397710"/>
          <a:ext cx="6382656" cy="397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 set up Azure</a:t>
          </a:r>
        </a:p>
      </dsp:txBody>
      <dsp:txXfrm>
        <a:off x="0" y="397710"/>
        <a:ext cx="6382656" cy="397710"/>
      </dsp:txXfrm>
    </dsp:sp>
    <dsp:sp modelId="{5BCB0BEE-0D4D-1B48-BE04-5C78DB90E10B}">
      <dsp:nvSpPr>
        <dsp:cNvPr id="0" name=""/>
        <dsp:cNvSpPr/>
      </dsp:nvSpPr>
      <dsp:spPr>
        <a:xfrm>
          <a:off x="0" y="795420"/>
          <a:ext cx="63826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6B495-326F-2E4E-8D9E-BF9D247271DC}">
      <dsp:nvSpPr>
        <dsp:cNvPr id="0" name=""/>
        <dsp:cNvSpPr/>
      </dsp:nvSpPr>
      <dsp:spPr>
        <a:xfrm>
          <a:off x="0" y="795420"/>
          <a:ext cx="6382656" cy="397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Virtual Machine Instances</a:t>
          </a:r>
        </a:p>
      </dsp:txBody>
      <dsp:txXfrm>
        <a:off x="0" y="795420"/>
        <a:ext cx="6382656" cy="397710"/>
      </dsp:txXfrm>
    </dsp:sp>
    <dsp:sp modelId="{E34A2E71-4C96-EF42-A70E-FD9360F23DDA}">
      <dsp:nvSpPr>
        <dsp:cNvPr id="0" name=""/>
        <dsp:cNvSpPr/>
      </dsp:nvSpPr>
      <dsp:spPr>
        <a:xfrm>
          <a:off x="0" y="1193131"/>
          <a:ext cx="63826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9BF9D-FA7E-BD41-8F23-F3E7272A7A0F}">
      <dsp:nvSpPr>
        <dsp:cNvPr id="0" name=""/>
        <dsp:cNvSpPr/>
      </dsp:nvSpPr>
      <dsp:spPr>
        <a:xfrm>
          <a:off x="0" y="1193131"/>
          <a:ext cx="6382656" cy="397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Virtual Private Cloud</a:t>
          </a:r>
        </a:p>
      </dsp:txBody>
      <dsp:txXfrm>
        <a:off x="0" y="1193131"/>
        <a:ext cx="6382656" cy="397710"/>
      </dsp:txXfrm>
    </dsp:sp>
    <dsp:sp modelId="{46D13626-6F56-7A4B-A450-D14A6B4118C5}">
      <dsp:nvSpPr>
        <dsp:cNvPr id="0" name=""/>
        <dsp:cNvSpPr/>
      </dsp:nvSpPr>
      <dsp:spPr>
        <a:xfrm>
          <a:off x="0" y="1590841"/>
          <a:ext cx="63826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A1980-4523-AD4F-B30B-22081FBA48E2}">
      <dsp:nvSpPr>
        <dsp:cNvPr id="0" name=""/>
        <dsp:cNvSpPr/>
      </dsp:nvSpPr>
      <dsp:spPr>
        <a:xfrm>
          <a:off x="0" y="1590841"/>
          <a:ext cx="6382656" cy="397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Azure VM Security</a:t>
          </a:r>
        </a:p>
      </dsp:txBody>
      <dsp:txXfrm>
        <a:off x="0" y="1590841"/>
        <a:ext cx="6382656" cy="397710"/>
      </dsp:txXfrm>
    </dsp:sp>
    <dsp:sp modelId="{F352D640-3420-5F4E-8511-6006834B92A2}">
      <dsp:nvSpPr>
        <dsp:cNvPr id="0" name=""/>
        <dsp:cNvSpPr/>
      </dsp:nvSpPr>
      <dsp:spPr>
        <a:xfrm>
          <a:off x="0" y="1988552"/>
          <a:ext cx="63826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BE99F-955B-1740-A2A8-D14483EC1EC3}">
      <dsp:nvSpPr>
        <dsp:cNvPr id="0" name=""/>
        <dsp:cNvSpPr/>
      </dsp:nvSpPr>
      <dsp:spPr>
        <a:xfrm>
          <a:off x="0" y="1988552"/>
          <a:ext cx="6382656" cy="397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Cloud Storage</a:t>
          </a:r>
        </a:p>
      </dsp:txBody>
      <dsp:txXfrm>
        <a:off x="0" y="1988552"/>
        <a:ext cx="6382656" cy="397710"/>
      </dsp:txXfrm>
    </dsp:sp>
    <dsp:sp modelId="{3410DFEA-F0A9-3D47-B86D-62E86D79CBEF}">
      <dsp:nvSpPr>
        <dsp:cNvPr id="0" name=""/>
        <dsp:cNvSpPr/>
      </dsp:nvSpPr>
      <dsp:spPr>
        <a:xfrm>
          <a:off x="0" y="2386262"/>
          <a:ext cx="63826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05078-6207-A148-B73F-B4B2CD73CD5E}">
      <dsp:nvSpPr>
        <dsp:cNvPr id="0" name=""/>
        <dsp:cNvSpPr/>
      </dsp:nvSpPr>
      <dsp:spPr>
        <a:xfrm>
          <a:off x="0" y="2386263"/>
          <a:ext cx="6382656" cy="397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Cloud Monitoring</a:t>
          </a:r>
        </a:p>
      </dsp:txBody>
      <dsp:txXfrm>
        <a:off x="0" y="2386263"/>
        <a:ext cx="6382656" cy="397710"/>
      </dsp:txXfrm>
    </dsp:sp>
    <dsp:sp modelId="{4B76AD9F-A120-0844-B163-2EF5F5C0E48C}">
      <dsp:nvSpPr>
        <dsp:cNvPr id="0" name=""/>
        <dsp:cNvSpPr/>
      </dsp:nvSpPr>
      <dsp:spPr>
        <a:xfrm>
          <a:off x="0" y="2783973"/>
          <a:ext cx="63826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5DFEC-D8E2-C64F-9458-98A5CD5AB6AF}">
      <dsp:nvSpPr>
        <dsp:cNvPr id="0" name=""/>
        <dsp:cNvSpPr/>
      </dsp:nvSpPr>
      <dsp:spPr>
        <a:xfrm>
          <a:off x="0" y="2783973"/>
          <a:ext cx="6382656" cy="397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This class was exciting, and I learned a lot using Azure</a:t>
          </a:r>
          <a:r>
            <a:rPr lang="en-US" sz="1800" kern="1200" dirty="0"/>
            <a:t>.</a:t>
          </a:r>
        </a:p>
      </dsp:txBody>
      <dsp:txXfrm>
        <a:off x="0" y="2783973"/>
        <a:ext cx="6382656" cy="397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F5A3-7F8F-00A1-CF41-9395EF028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2C51A-E351-5E8C-E114-AD5374877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3888-9F04-0EFD-F6D1-23EA42BB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F1309-30DA-0CE7-C290-12551CC6B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31124-23F3-1F27-0361-641A940F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3D925-D7A9-D345-2027-FC172A8D8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CE515-E298-76F2-D289-A88EA8227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3F7F-00CF-FBBE-3CBF-5B4DBFAA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DD73F-3BC2-C02A-1300-7A8459D70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F805F-B466-D97C-C111-343F6F27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1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FBD279-364F-0356-78D0-1EF2C61D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B9248-4AA8-83E7-B0D7-10E04C0D9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11666-1232-9B70-4C41-7B8535039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ECE1B-7DA6-36C9-918C-82200D34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18A91-86D1-3FE4-85F4-8875500A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0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5B0E1-9106-BE3D-1C26-60EF0A7D5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7AD43-ED9B-A1D9-F90D-6BB3EE686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46D4B-BCD7-90B9-D451-2C23BC61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4312C-80FA-83CE-66D5-C2884D54E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EED9E-FCB0-4964-D20D-AFECE5BF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2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4F5E-641E-5322-BD77-537F5F17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F3954-EB55-8094-0DD2-D56080AF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CC8A0-DDC6-A33A-C0D5-766FB24ED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BD1B2-A51A-B9FC-5BC5-7DF5BEF4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1AE31-9DB5-32E7-F249-998D3BB61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7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D374-5163-70B8-875C-D88D9A7AF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9FF10-929B-E392-476D-A44379E3C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59900-F8DA-0EBB-73AB-858C2F11A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68C70-E4DC-0F4F-6F70-34498DCA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5499-47D5-72F0-0FCF-F268ED97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A4C75-A950-C608-7CB3-B9C893C40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73D58-E38B-BCFE-3FCA-EDD88D155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4F648-8EB7-B59B-1328-80D470325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4D4AB8-349C-4117-CC6B-CDB258DE6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98FBA-394F-48C9-05F4-7B860297C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38412-4866-DCEE-4A95-41437F1F9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19D73-15EC-2819-23EA-8D46D5860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5E24AD-2333-7C3D-EFDC-1DEA6FCEF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2B6C43-D223-D8AD-E2ED-381C08BC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9DDB-9440-526D-A018-C9FD84A5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94D46-3192-5956-F441-00F968834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3122F-FF53-E3EE-BCF3-2CD9206F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3FBE2-D36E-74D7-92EF-3072B9B5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8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77AC09-3B63-33B0-3FD6-73156290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40EEA9-4B1C-A54E-9CEC-103F2F19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6D249-C292-5108-0B53-683BD3D3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CE76D-3EB7-8E9E-C869-9DC569AB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81560-08A2-5B57-669B-FCAF1FB8E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A18B6-EDA6-EF31-F0AA-538981581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670B0-CA26-1668-4A77-2E5522E68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DDBAC-D284-4E08-0D07-3E3A0B6BA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37C98-DC2E-B59F-B192-5A540509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5B9EB-BE91-0AAE-DABB-1A3D6898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D2CF7-71AC-3412-3E6C-C51787CC08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511F5-DA64-7EEC-723F-D96681CD7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9DECB-CBC1-6A7F-18B3-0A7244BA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2692-B209-A80B-721F-9A476DB1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3068E-402C-8D43-6CF9-1B17930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01DCC-9A2B-9024-7ADD-F50FEBB1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93E62-4A46-F49A-53E9-C37D9EC8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2ED3F-333D-72A5-B19E-A3D5554B1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169E6-F74A-A541-BD13-85322C1B094A}" type="datetimeFigureOut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A171D-4395-2255-5198-E80F7F88A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257BB-AA85-4342-D5FE-88C08D3F8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1BFF8-4BEE-C442-88B1-804F80BD8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1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ry.percipio.com/courses/c7ef0333-8560-403f-a004-9c5c843866b0/videos/2658bbe6-ee97-438b-a376-fbb079c3b3a0" TargetMode="External"/><Relationship Id="rId2" Type="http://schemas.openxmlformats.org/officeDocument/2006/relationships/hyperlink" Target="https://docs.microsoft.com/en-us/azure/storage/blobs/access-tiers-overview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testpreptraining.com/tutorial/azure-blob-storage-hot-cool-and-archive-access-tiers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ingularityhub.com/2016/03/22/technology-feels-like-its-accelerating-because-it-actually-is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hyperlink" Target="https://prophotostock.deviantart.com/art/Binary-Technology-and-Business-424998526" TargetMode="External"/><Relationship Id="rId9" Type="http://schemas.microsoft.com/office/2007/relationships/diagramDrawing" Target="../diagrams/drawing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microsoft.com/en-us/azure/virtual-network/virtual-networks-faq" TargetMode="External"/><Relationship Id="rId13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technofaq.org/posts/2018/07/how-the-advancement-in-technology-has-impacted-the-cybersecurity-industry/" TargetMode="External"/><Relationship Id="rId7" Type="http://schemas.openxmlformats.org/officeDocument/2006/relationships/hyperlink" Target="https://www.calculator.net/ip-subnet-calculator.html" TargetMode="External"/><Relationship Id="rId12" Type="http://schemas.openxmlformats.org/officeDocument/2006/relationships/hyperlink" Target="https://creativecommons.org/licenses/by-nd/3.0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stpreptraining.com/tutorial/azure-blob-storage-hot-cool-and-archive-access-tiers/" TargetMode="External"/><Relationship Id="rId11" Type="http://schemas.openxmlformats.org/officeDocument/2006/relationships/hyperlink" Target="https://nedhayes.com/future-of-technology-a-few-predictions" TargetMode="External"/><Relationship Id="rId5" Type="http://schemas.openxmlformats.org/officeDocument/2006/relationships/hyperlink" Target="https://devry.percipio.com/courses/c7ef0333-8560-403f-a004-9c5c843866b0/videos/2658bbe6-ee97-438b-a376-fbb079c3b3a0" TargetMode="External"/><Relationship Id="rId10" Type="http://schemas.openxmlformats.org/officeDocument/2006/relationships/image" Target="../media/image41.jpeg"/><Relationship Id="rId4" Type="http://schemas.openxmlformats.org/officeDocument/2006/relationships/hyperlink" Target="https://docs.microsoft.com/en-us/azure/storage/blobs/access-tiers-overview" TargetMode="External"/><Relationship Id="rId9" Type="http://schemas.openxmlformats.org/officeDocument/2006/relationships/hyperlink" Target="https://www.freecodecamp.org/news/subnet-cheat-sheet-24-subnet-mask-30-26-27-29-and-other-ip-address-cidr-network-references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hyperlink" Target="https://www.publicdomainpictures.net/en/view-image.php?image=320297&amp;picture=technology-2020" TargetMode="Externa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4.jpg"/><Relationship Id="rId4" Type="http://schemas.openxmlformats.org/officeDocument/2006/relationships/diagramLayout" Target="../diagrams/layout3.xml"/><Relationship Id="rId9" Type="http://schemas.openxmlformats.org/officeDocument/2006/relationships/hyperlink" Target="https://flatworldknowledge.lardbucket.org/books/a-primer-on-communication-studies/s15-media-technology-and-communica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virtual-network/virtual-networks-faq" TargetMode="External"/><Relationship Id="rId2" Type="http://schemas.openxmlformats.org/officeDocument/2006/relationships/hyperlink" Target="https://www.calculator.net/ip-subnet-calculator.html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freecodecamp.org/news/subnet-cheat-sheet-24-subnet-mask-30-26-27-29-and-other-ip-address-cidr-network-referenc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871B46-04FC-A523-0F9A-FBC19E11F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7210" b="2428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39C2E-A621-BF0F-F265-DDAEAE17D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Luella Tracy Henderson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A8EFA9-3DA8-70D9-07FC-C8E2A0F74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r>
              <a:rPr lang="en-US" sz="2000" dirty="0"/>
              <a:t>NetWork-211</a:t>
            </a:r>
          </a:p>
          <a:p>
            <a:r>
              <a:rPr lang="en-US" sz="2000" dirty="0"/>
              <a:t>Professor McCracken</a:t>
            </a:r>
          </a:p>
          <a:p>
            <a:r>
              <a:rPr lang="en-US" sz="2000" dirty="0"/>
              <a:t>02/25/2023</a:t>
            </a:r>
          </a:p>
        </p:txBody>
      </p:sp>
    </p:spTree>
    <p:extLst>
      <p:ext uri="{BB962C8B-B14F-4D97-AF65-F5344CB8AC3E}">
        <p14:creationId xmlns:p14="http://schemas.microsoft.com/office/powerpoint/2010/main" val="388177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2171700" y="2362200"/>
            <a:ext cx="2133600" cy="2667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should show the </a:t>
            </a:r>
            <a:r>
              <a:rPr lang="en-US" sz="1600" i="1" dirty="0"/>
              <a:t>Properties</a:t>
            </a:r>
            <a:r>
              <a:rPr lang="en-US" sz="1600" dirty="0"/>
              <a:t> section of the </a:t>
            </a:r>
            <a:r>
              <a:rPr lang="en-US" sz="1600" b="1" i="1" dirty="0"/>
              <a:t>Subnet0</a:t>
            </a:r>
            <a:r>
              <a:rPr lang="en-US" sz="1600" i="1" dirty="0"/>
              <a:t>-</a:t>
            </a:r>
            <a:r>
              <a:rPr lang="en-US" sz="1600" b="1" i="1" dirty="0"/>
              <a:t>VM</a:t>
            </a:r>
            <a:r>
              <a:rPr lang="en-US" sz="1600" dirty="0"/>
              <a:t> page, showing the networking and size information of the VM.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2057400" y="838200"/>
            <a:ext cx="236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Deploying VMs into Subnets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FDBC7BB-693B-705C-6F3E-638CE328F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38200"/>
            <a:ext cx="6019800" cy="394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4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2209800" y="2514601"/>
            <a:ext cx="2133600" cy="16001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/>
              <a:t>This screenshot should show the </a:t>
            </a:r>
            <a:r>
              <a:rPr lang="en-US" sz="1600" i="1"/>
              <a:t>Properties</a:t>
            </a:r>
            <a:r>
              <a:rPr lang="en-US" sz="1600"/>
              <a:t> section of the </a:t>
            </a:r>
            <a:r>
              <a:rPr lang="en-US" sz="1600" b="1" i="1"/>
              <a:t>Subnet1-VM</a:t>
            </a:r>
            <a:r>
              <a:rPr lang="en-US" sz="1600"/>
              <a:t> page, showing the networking and size information of the VM.</a:t>
            </a: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2095500" y="808383"/>
            <a:ext cx="2362200" cy="1600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Deploying VMs into Subnets cont’d</a:t>
            </a:r>
            <a:endParaRPr lang="en-US" sz="28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44B902B-7A18-7B58-0770-B256B7137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775725"/>
            <a:ext cx="5029200" cy="39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219200" y="2638116"/>
            <a:ext cx="2286000" cy="2400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should show the topology diagram of your VNet (</a:t>
            </a:r>
            <a:r>
              <a:rPr lang="en-US" sz="1600" i="1" dirty="0"/>
              <a:t>NETW211-VNet-Your Initials</a:t>
            </a:r>
            <a:r>
              <a:rPr lang="en-US" sz="1600" dirty="0"/>
              <a:t>) with two subnets (</a:t>
            </a:r>
            <a:r>
              <a:rPr lang="en-US" sz="1600" i="1" dirty="0"/>
              <a:t>Subnet0</a:t>
            </a:r>
            <a:r>
              <a:rPr lang="en-US" sz="1600" dirty="0"/>
              <a:t> and </a:t>
            </a:r>
            <a:r>
              <a:rPr lang="en-US" sz="1600" i="1" dirty="0"/>
              <a:t>Subnet1</a:t>
            </a:r>
            <a:r>
              <a:rPr lang="en-US" sz="1600" dirty="0"/>
              <a:t>) and one VM in each subnet (</a:t>
            </a:r>
            <a:r>
              <a:rPr lang="en-US" sz="1600" i="1" dirty="0"/>
              <a:t>Subnet0-VM</a:t>
            </a:r>
            <a:r>
              <a:rPr lang="en-US" sz="1600" dirty="0"/>
              <a:t> and </a:t>
            </a:r>
            <a:r>
              <a:rPr lang="en-US" sz="1600" i="1" dirty="0"/>
              <a:t>Subnet1-VM</a:t>
            </a:r>
            <a:r>
              <a:rPr lang="en-US" sz="1600" dirty="0"/>
              <a:t>).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219200" y="823210"/>
            <a:ext cx="23622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Deploying VMs into Subnets cont’d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16B948-2359-1494-857E-E26362004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143001"/>
            <a:ext cx="5943600" cy="428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833797" y="2725712"/>
            <a:ext cx="22860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should show the </a:t>
            </a:r>
            <a:r>
              <a:rPr lang="en-US" sz="1600" i="1" dirty="0"/>
              <a:t>ipconfig</a:t>
            </a:r>
            <a:r>
              <a:rPr lang="en-US" sz="1600" dirty="0"/>
              <a:t> and </a:t>
            </a:r>
            <a:r>
              <a:rPr lang="en-US" sz="1600" i="1" dirty="0"/>
              <a:t>ping </a:t>
            </a:r>
            <a:r>
              <a:rPr lang="en-US" sz="1600" i="1" dirty="0" err="1"/>
              <a:t>x.x.x.x</a:t>
            </a:r>
            <a:r>
              <a:rPr lang="en-US" sz="1600" dirty="0"/>
              <a:t> results in the command prompt window, including the </a:t>
            </a:r>
            <a:r>
              <a:rPr lang="en-US" sz="1600" b="1" i="1" dirty="0"/>
              <a:t>Subnet0</a:t>
            </a:r>
            <a:r>
              <a:rPr lang="en-US" sz="1600" i="1" dirty="0"/>
              <a:t>-VM – </a:t>
            </a:r>
            <a:r>
              <a:rPr lang="en-US" sz="1600" i="1" dirty="0" err="1"/>
              <a:t>x.x.x.x</a:t>
            </a:r>
            <a:r>
              <a:rPr lang="en-US" sz="1600" i="1" dirty="0"/>
              <a:t> – </a:t>
            </a:r>
            <a:r>
              <a:rPr lang="en-US" sz="1600" i="1" dirty="0" err="1"/>
              <a:t>Romote</a:t>
            </a:r>
            <a:r>
              <a:rPr lang="en-US" sz="1600" i="1" dirty="0"/>
              <a:t> Desktop Connection </a:t>
            </a:r>
            <a:r>
              <a:rPr lang="en-US" sz="1600" dirty="0"/>
              <a:t>window title.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833797" y="838200"/>
            <a:ext cx="22860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dk1"/>
                </a:solidFill>
              </a:rPr>
              <a:t>Verifying Connectivity between VMs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5A248E5-F534-57B8-61A5-3189383B7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18" y="498423"/>
            <a:ext cx="59436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395959" y="3016770"/>
            <a:ext cx="22860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should show the </a:t>
            </a:r>
            <a:r>
              <a:rPr lang="en-US" sz="1600" i="1" dirty="0"/>
              <a:t>ipconfig</a:t>
            </a:r>
            <a:r>
              <a:rPr lang="en-US" sz="1600" dirty="0"/>
              <a:t> and </a:t>
            </a:r>
            <a:r>
              <a:rPr lang="en-US" sz="1600" i="1" dirty="0"/>
              <a:t>ping </a:t>
            </a:r>
            <a:r>
              <a:rPr lang="en-US" sz="1600" i="1" dirty="0" err="1"/>
              <a:t>x.x.x.x</a:t>
            </a:r>
            <a:r>
              <a:rPr lang="en-US" sz="1600" dirty="0"/>
              <a:t> results in the command prompt window, including the </a:t>
            </a:r>
            <a:r>
              <a:rPr lang="en-US" sz="1600" b="1" i="1" dirty="0"/>
              <a:t>Subnet1</a:t>
            </a:r>
            <a:r>
              <a:rPr lang="en-US" sz="1600" i="1" dirty="0"/>
              <a:t>-VM – </a:t>
            </a:r>
            <a:r>
              <a:rPr lang="en-US" sz="1600" i="1" dirty="0" err="1"/>
              <a:t>x.x.x.x</a:t>
            </a:r>
            <a:r>
              <a:rPr lang="en-US" sz="1600" i="1" dirty="0"/>
              <a:t> – </a:t>
            </a:r>
            <a:r>
              <a:rPr lang="en-US" sz="1600" i="1" dirty="0" err="1"/>
              <a:t>Romote</a:t>
            </a:r>
            <a:r>
              <a:rPr lang="en-US" sz="1600" i="1" dirty="0"/>
              <a:t> Desktop Connection </a:t>
            </a:r>
            <a:r>
              <a:rPr lang="en-US" sz="1600" dirty="0"/>
              <a:t>window title.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395959" y="990600"/>
            <a:ext cx="22860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dk1"/>
                </a:solidFill>
              </a:rPr>
              <a:t>Verifying Connectivity between VMs</a:t>
            </a:r>
          </a:p>
          <a:p>
            <a:pPr lvl="0"/>
            <a:r>
              <a:rPr lang="en-US" sz="2800" dirty="0">
                <a:solidFill>
                  <a:schemeClr val="dk1"/>
                </a:solidFill>
              </a:rPr>
              <a:t>cont’d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48F39BD-39E2-66D9-2BCA-15F19CA6E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18" y="442794"/>
            <a:ext cx="59563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PU with binary numbers and blueprint">
            <a:extLst>
              <a:ext uri="{FF2B5EF4-FFF2-40B4-BE49-F238E27FC236}">
                <a16:creationId xmlns:a16="http://schemas.microsoft.com/office/drawing/2014/main" id="{431CB0BD-F43D-ABA1-93D7-DFE27669C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D75580-DC06-8FFA-DC45-2292DA31F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Week 4- Azure Virtual Machine Security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E77FA-0E73-1F9E-87F3-158BB477F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5" y="557189"/>
            <a:ext cx="5158424" cy="5963532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b="0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In week 4, </a:t>
            </a:r>
            <a:r>
              <a:rPr lang="en-US" sz="2000" dirty="0">
                <a:solidFill>
                  <a:schemeClr val="bg2"/>
                </a:solidFill>
                <a:latin typeface="Arial" panose="020B0604020202020204" pitchFamily="34" charset="0"/>
              </a:rPr>
              <a:t>I learned </a:t>
            </a:r>
            <a:r>
              <a:rPr lang="en-US" sz="2000" b="0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how to securely connect to an Azure VM via SSH and control inbound and outbound traffic by configuring a network security group (NSG).</a:t>
            </a:r>
          </a:p>
          <a:p>
            <a:pPr algn="ctr"/>
            <a:r>
              <a:rPr lang="en-US" sz="2000" dirty="0">
                <a:solidFill>
                  <a:schemeClr val="bg2"/>
                </a:solidFill>
                <a:latin typeface="Arial" panose="020B0604020202020204" pitchFamily="34" charset="0"/>
              </a:rPr>
              <a:t>The next few slides go over launching the VM, connecting to the VM via SSH, &amp; configuring an NSG. 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716131" y="2407281"/>
            <a:ext cx="1791093" cy="34290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should show the </a:t>
            </a:r>
            <a:r>
              <a:rPr lang="en-US" sz="1600" i="1" dirty="0"/>
              <a:t>NETW211-VM-Your Initials </a:t>
            </a:r>
            <a:r>
              <a:rPr lang="en-US" sz="1600" dirty="0"/>
              <a:t>page, with information such as the resource group name, subscription, public IP address, etc.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544877" y="789433"/>
            <a:ext cx="2133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dk1"/>
                </a:solidFill>
              </a:rPr>
              <a:t>Launching a VM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2417A-C26B-C6A4-CAB2-BE0CADF0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360933"/>
            <a:ext cx="6019800" cy="447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535482" y="2653430"/>
            <a:ext cx="1752600" cy="2514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should show the </a:t>
            </a:r>
            <a:r>
              <a:rPr lang="en-US" sz="1600" i="1" dirty="0"/>
              <a:t>azureuser@NETW211-VM-Your Initials </a:t>
            </a:r>
            <a:r>
              <a:rPr lang="en-US" sz="1600" dirty="0"/>
              <a:t>window showing the IPv4 address of the VM in the Azure cloud.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344982" y="901874"/>
            <a:ext cx="2133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dk1"/>
                </a:solidFill>
              </a:rPr>
              <a:t>Connecting to the VM </a:t>
            </a:r>
          </a:p>
          <a:p>
            <a:pPr lvl="0"/>
            <a:r>
              <a:rPr lang="en-US" sz="2800" dirty="0">
                <a:solidFill>
                  <a:schemeClr val="dk1"/>
                </a:solidFill>
              </a:rPr>
              <a:t>via SSH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50EDE-1CA3-1B85-9D9A-E2ED86BE4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770103"/>
            <a:ext cx="6324600" cy="51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2057400" y="2628900"/>
            <a:ext cx="1752600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should show the </a:t>
            </a:r>
            <a:r>
              <a:rPr lang="en-US" sz="1600" i="1" dirty="0"/>
              <a:t>Inbound port rules </a:t>
            </a:r>
            <a:r>
              <a:rPr lang="en-US" sz="1600" dirty="0"/>
              <a:t>section with the newly added </a:t>
            </a:r>
            <a:r>
              <a:rPr lang="en-US" sz="1600" i="1" dirty="0" err="1"/>
              <a:t>Allow_Ping</a:t>
            </a:r>
            <a:r>
              <a:rPr lang="en-US" sz="1600" i="1" dirty="0"/>
              <a:t> </a:t>
            </a:r>
            <a:r>
              <a:rPr lang="en-US" sz="1600" dirty="0"/>
              <a:t>rule.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676400" y="939452"/>
            <a:ext cx="2133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dk1"/>
                </a:solidFill>
              </a:rPr>
              <a:t>Configuring an NSG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6E588-163C-000A-9D43-E5E908658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447800"/>
            <a:ext cx="5943600" cy="326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2362200" y="2590800"/>
            <a:ext cx="1752600" cy="1828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should show the successful ping result from your local computer to the VM in the Azure cloud.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2057400" y="914400"/>
            <a:ext cx="2133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dk1"/>
                </a:solidFill>
              </a:rPr>
              <a:t>Configuring an NSG</a:t>
            </a:r>
          </a:p>
          <a:p>
            <a:pPr lvl="0"/>
            <a:r>
              <a:rPr lang="en-US" sz="2800" dirty="0">
                <a:solidFill>
                  <a:schemeClr val="dk1"/>
                </a:solidFill>
              </a:rPr>
              <a:t>cont’d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749F0-C9C0-A007-3BA5-2E065482C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690" y="609601"/>
            <a:ext cx="5162815" cy="48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chnological background">
            <a:extLst>
              <a:ext uri="{FF2B5EF4-FFF2-40B4-BE49-F238E27FC236}">
                <a16:creationId xmlns:a16="http://schemas.microsoft.com/office/drawing/2014/main" id="{339021FF-45E6-B5CF-0BD4-4503DE405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EC0A91-5351-47F8-BCAC-40877BED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7" y="1234216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n w="22225">
                  <a:solidFill>
                    <a:srgbClr val="FFFFFF"/>
                  </a:solidFill>
                </a:ln>
              </a:rPr>
              <a:t>Introduction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08F02-F8CF-CBEF-7416-76803CA51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076057"/>
            <a:ext cx="4593021" cy="2961355"/>
          </a:xfrm>
        </p:spPr>
        <p:txBody>
          <a:bodyPr anchor="ctr">
            <a:normAutofit/>
          </a:bodyPr>
          <a:lstStyle/>
          <a:p>
            <a:pPr algn="ctr"/>
            <a:r>
              <a:rPr lang="en-US" sz="1400" dirty="0"/>
              <a:t>In this PowerPoint, I will go over the following:</a:t>
            </a:r>
          </a:p>
          <a:p>
            <a:pPr marL="0" indent="0" algn="ctr">
              <a:buNone/>
            </a:pPr>
            <a:endParaRPr lang="en-US" sz="1400" dirty="0"/>
          </a:p>
          <a:p>
            <a:pPr algn="ctr"/>
            <a:r>
              <a:rPr lang="en-US" sz="1400" dirty="0"/>
              <a:t>Setting up Azure</a:t>
            </a:r>
          </a:p>
          <a:p>
            <a:pPr algn="ctr"/>
            <a:r>
              <a:rPr lang="en-US" sz="1400" dirty="0"/>
              <a:t>Virtual Machine Instances</a:t>
            </a:r>
          </a:p>
          <a:p>
            <a:pPr algn="ctr"/>
            <a:r>
              <a:rPr lang="en-US" sz="1400" dirty="0"/>
              <a:t>Virtual Private Cloud</a:t>
            </a:r>
          </a:p>
          <a:p>
            <a:pPr algn="ctr"/>
            <a:r>
              <a:rPr lang="en-US" sz="1400" dirty="0"/>
              <a:t>Azure VM Security</a:t>
            </a:r>
          </a:p>
          <a:p>
            <a:pPr algn="ctr"/>
            <a:r>
              <a:rPr lang="en-US" sz="1400" dirty="0"/>
              <a:t>Cloud Storage</a:t>
            </a:r>
          </a:p>
          <a:p>
            <a:pPr algn="ctr"/>
            <a:r>
              <a:rPr lang="en-US" sz="1400" dirty="0"/>
              <a:t>Cloud Monitoring</a:t>
            </a:r>
          </a:p>
          <a:p>
            <a:endParaRPr lang="en-US" sz="1400" dirty="0"/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91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C6918-E3CA-6A70-55D8-E989180C3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5372A-9291-6E61-5AF0-1166E7321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Week 5- Cloud Storage</a:t>
            </a:r>
          </a:p>
        </p:txBody>
      </p:sp>
      <p:sp>
        <p:nvSpPr>
          <p:cNvPr id="13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A327D-9644-23A2-1F2A-E2F17F798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293661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week 5 I learned about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Azure's Blob storage and how It is an object storage used to store and protect data for use cases such as mobile applications, websites, backups, IoT devices, and big data analytics.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The following few slides go over the steps of uploading and accepting a file, creating a blob snapshot, &amp; Enabling blob versioning.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2133600" y="2870548"/>
            <a:ext cx="1866900" cy="2590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This screenshot should show the browser window with the image uploaded from your local computer and the URL on top of the window.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2133600" y="9906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Uploading and Accessing a 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F6753-392E-483B-ACC8-4B39B03A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143000"/>
            <a:ext cx="5486400" cy="376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5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EC6425-D2AA-4ED7-8955-375BF90E2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1" y="222053"/>
            <a:ext cx="7765321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/>
              <a:t>Question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C22B73B-8888-45A2-85B6-7AB09F8DE173}"/>
              </a:ext>
            </a:extLst>
          </p:cNvPr>
          <p:cNvSpPr txBox="1">
            <a:spLocks/>
          </p:cNvSpPr>
          <p:nvPr/>
        </p:nvSpPr>
        <p:spPr>
          <a:xfrm>
            <a:off x="2894060" y="1383083"/>
            <a:ext cx="6935739" cy="495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What does the </a:t>
            </a:r>
            <a:r>
              <a:rPr lang="en-US" i="1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access tier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setting do? What are the Azure blob storage access tiers?</a:t>
            </a: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[hint: in the Azure portal, on the </a:t>
            </a:r>
            <a:r>
              <a:rPr lang="en-US" i="1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Upload blob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page, under </a:t>
            </a:r>
            <a:r>
              <a:rPr lang="en-US" i="1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Advanced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, click the? circle above the </a:t>
            </a:r>
            <a:r>
              <a:rPr lang="en-US" i="1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Access tier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box.] </a:t>
            </a: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Answer here: The access tier allows users to have access to options that can allow them to save blob object data in the most cost-effective manner possible. The access tier can only be allowed by block blobs.  </a:t>
            </a: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The Azure blob storage access tiers are:</a:t>
            </a:r>
          </a:p>
          <a:p>
            <a:pPr algn="ctr">
              <a:lnSpc>
                <a:spcPct val="110000"/>
              </a:lnSpc>
            </a:pPr>
            <a:endParaRPr lang="en-US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algn="ctr">
              <a:lnSpc>
                <a:spcPct val="110000"/>
              </a:lnSpc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 The archive tier, Cool tier, &amp; Hot tier. </a:t>
            </a: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000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000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000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marL="171450"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References (here are two examples to get your research started):</a:t>
            </a: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1. Hot, Cool, and Archive access tiers for blob data,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hlinkClick r:id="rId2"/>
              </a:rPr>
              <a:t>https://docs.microsoft.com/en-us/azure/storage/blobs/access-tiers-overview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2. Azure Blob Storage Access Tiers,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hlinkClick r:id="rId3"/>
              </a:rPr>
              <a:t>https://devry.percipio.com/courses/c7ef0333-8560-403f-a004-9c5c843866b0/videos/2658bbe6-ee97-438b-a376-fbb079c3b3a0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3.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hlinkClick r:id="rId4"/>
              </a:rPr>
              <a:t>https://www.testpreptraining.com/tutorial/azure-blob-storage-hot-cool-and-archive-access-tiers/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endParaRPr lang="en-US" sz="1000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91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672146" y="2438401"/>
            <a:ext cx="1790700" cy="2286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This screenshot should show the browser window with the “</a:t>
            </a:r>
            <a:r>
              <a:rPr lang="en-US" sz="1600" i="1" dirty="0"/>
              <a:t>This is the original version. –Your Initials</a:t>
            </a:r>
            <a:r>
              <a:rPr lang="en-US" sz="1600" dirty="0"/>
              <a:t>” message and the URL on top of the window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582455" y="9906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Creating Blob Snapshots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35633B-B221-4C60-8151-97323D18B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992" y="1905001"/>
            <a:ext cx="57150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2133601" y="3962400"/>
            <a:ext cx="2358963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</a:rPr>
              <a:t>Enabling</a:t>
            </a:r>
            <a:r>
              <a:rPr lang="en-US" sz="16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</a:rPr>
              <a:t> Blob </a:t>
            </a:r>
            <a:r>
              <a:rPr lang="en-US" sz="18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</a:rPr>
              <a:t>Versioning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DBA93-32BF-43AA-B395-467A808AD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346" y="1594090"/>
            <a:ext cx="7765321" cy="1688957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4891862" y="3962401"/>
            <a:ext cx="5165058" cy="1737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ctr">
              <a:lnSpc>
                <a:spcPct val="120000"/>
              </a:lnSpc>
            </a:pP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This screenshot should show the browser window with the “</a:t>
            </a:r>
            <a:r>
              <a:rPr lang="en-US" sz="1800" i="1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This is the first revised version. –Your Initials</a:t>
            </a:r>
            <a:r>
              <a:rPr lang="en-US" sz="18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” message and the URL on top of the window. </a:t>
            </a:r>
          </a:p>
        </p:txBody>
      </p:sp>
    </p:spTree>
    <p:extLst>
      <p:ext uri="{BB962C8B-B14F-4D97-AF65-F5344CB8AC3E}">
        <p14:creationId xmlns:p14="http://schemas.microsoft.com/office/powerpoint/2010/main" val="18399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eometric white clouds on a blue sky">
            <a:extLst>
              <a:ext uri="{FF2B5EF4-FFF2-40B4-BE49-F238E27FC236}">
                <a16:creationId xmlns:a16="http://schemas.microsoft.com/office/drawing/2014/main" id="{FB23BA64-28F2-BACD-E45D-20E8B69CE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196037-E2C0-6AFA-5A0D-32824D85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ln w="22225">
                  <a:solidFill>
                    <a:srgbClr val="FFFFFF"/>
                  </a:solidFill>
                </a:ln>
                <a:noFill/>
              </a:rPr>
              <a:t>Week 6- Cloud Monitoring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260D9-D9C1-9CB8-A412-85488275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In week 6, I learned that </a:t>
            </a:r>
            <a:r>
              <a:rPr lang="en-US" sz="24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Azure Monitoring is a service used to monitor Azure resources.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Some of the things learned were group and notifications, setting up alert rules, &amp; testing alerts.</a:t>
            </a:r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70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2019031" y="948458"/>
            <a:ext cx="2189804" cy="11835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7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Setting up an Action </a:t>
            </a:r>
            <a:r>
              <a:rPr lang="en-US" sz="3200" dirty="0">
                <a:latin typeface="+mn-lt"/>
                <a:ea typeface="+mn-ea"/>
                <a:cs typeface="+mn-cs"/>
              </a:rPr>
              <a:t>Group and Notifications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871869" y="2895600"/>
            <a:ext cx="2336967" cy="33870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</a:rPr>
              <a:t>This screenshot should </a:t>
            </a:r>
            <a:r>
              <a:rPr lang="en-US" sz="1600" dirty="0" err="1">
                <a:solidFill>
                  <a:schemeClr val="bg1"/>
                </a:solidFill>
              </a:rPr>
              <a:t>sh</a:t>
            </a:r>
            <a:r>
              <a:rPr lang="en-US" dirty="0" err="1"/>
              <a:t>VM</a:t>
            </a:r>
            <a:r>
              <a:rPr lang="en-US" dirty="0"/>
              <a:t>-Status-Change” action group on the</a:t>
            </a:r>
          </a:p>
          <a:p>
            <a:pPr marL="0" indent="0" algn="ctr">
              <a:buNone/>
            </a:pPr>
            <a:r>
              <a:rPr lang="en-US" i="1" dirty="0"/>
              <a:t>Manage actions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sz="1600" dirty="0">
                <a:solidFill>
                  <a:schemeClr val="bg1"/>
                </a:solidFill>
              </a:rPr>
              <a:t>age. </a:t>
            </a:r>
            <a:endParaRPr lang="en-US" sz="1600" u="sng" dirty="0">
              <a:solidFill>
                <a:schemeClr val="bg1"/>
              </a:solidFill>
            </a:endParaRPr>
          </a:p>
        </p:txBody>
      </p:sp>
      <p:pic>
        <p:nvPicPr>
          <p:cNvPr id="6" name="Picture 5" descr="Graphical user interface, text, email, website&#10;&#10;Description automatically generated">
            <a:extLst>
              <a:ext uri="{FF2B5EF4-FFF2-40B4-BE49-F238E27FC236}">
                <a16:creationId xmlns:a16="http://schemas.microsoft.com/office/drawing/2014/main" id="{5A464CD4-5E8C-33DA-625A-2C965244D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22" y="1735466"/>
            <a:ext cx="5419311" cy="338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2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239542" y="1154243"/>
            <a:ext cx="2189804" cy="1176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Setting up Alert Rules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EC1CB5-4635-EE99-2AAC-9935CC1D5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053" y="2148688"/>
            <a:ext cx="5762548" cy="2560624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239542" y="2704377"/>
            <a:ext cx="2057400" cy="34116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This screenshot should show the </a:t>
            </a:r>
            <a:r>
              <a:rPr lang="en-US" sz="2400" i="1" dirty="0"/>
              <a:t>Alert rules</a:t>
            </a:r>
            <a:r>
              <a:rPr lang="en-US" sz="2400" dirty="0"/>
              <a:t> window showing the </a:t>
            </a:r>
            <a:r>
              <a:rPr lang="en-US" sz="2400" i="1" dirty="0"/>
              <a:t>VM-Deallocate</a:t>
            </a:r>
            <a:r>
              <a:rPr lang="en-US" sz="2400" dirty="0"/>
              <a:t> and </a:t>
            </a:r>
            <a:r>
              <a:rPr lang="en-US" sz="2400" i="1" dirty="0"/>
              <a:t>VM- Restart</a:t>
            </a:r>
            <a:r>
              <a:rPr lang="en-US" sz="2400" dirty="0"/>
              <a:t> </a:t>
            </a:r>
            <a:r>
              <a:rPr lang="en-US" sz="1600" dirty="0">
                <a:solidFill>
                  <a:schemeClr val="bg1"/>
                </a:solidFill>
              </a:rPr>
              <a:t>rules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849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717747" y="986136"/>
            <a:ext cx="2401025" cy="13835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500" dirty="0"/>
              <a:t>Testing Alerts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747" y="2714462"/>
            <a:ext cx="2507932" cy="2977955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algn="ctr"/>
            <a:r>
              <a:rPr lang="en-US" sz="3200" dirty="0"/>
              <a:t>This screenshot should show the </a:t>
            </a:r>
            <a:r>
              <a:rPr lang="en-US" sz="3200" i="1" dirty="0"/>
              <a:t>‘VM-Restart’ was activated </a:t>
            </a:r>
            <a:r>
              <a:rPr lang="en-US" sz="3200" dirty="0"/>
              <a:t>email message with the date and time of the alert</a:t>
            </a:r>
            <a:r>
              <a:rPr lang="en-US" sz="1700" dirty="0">
                <a:solidFill>
                  <a:schemeClr val="bg1"/>
                </a:solidFill>
              </a:rPr>
              <a:t>.</a:t>
            </a:r>
            <a:endParaRPr lang="en-US" sz="1700" u="sng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023CA-3891-5123-8B9A-96E02B223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326" y="817943"/>
            <a:ext cx="48006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439799" y="872510"/>
            <a:ext cx="2401025" cy="17645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500" dirty="0"/>
              <a:t>Testing Alerts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18" y="2966535"/>
            <a:ext cx="2335906" cy="299867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algn="ctr"/>
            <a:r>
              <a:rPr lang="en-US" dirty="0"/>
              <a:t>This screenshot should show the </a:t>
            </a:r>
            <a:r>
              <a:rPr lang="en-US" i="1" dirty="0"/>
              <a:t>‘VM-Deallocate’ was activated </a:t>
            </a:r>
            <a:r>
              <a:rPr lang="en-US" dirty="0"/>
              <a:t>email message with the date and time of the </a:t>
            </a:r>
            <a:r>
              <a:rPr lang="en-US" sz="1700" dirty="0">
                <a:solidFill>
                  <a:schemeClr val="bg1"/>
                </a:solidFill>
              </a:rPr>
              <a:t>alert.</a:t>
            </a:r>
            <a:endParaRPr lang="en-US" sz="1700" u="sng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D487DD-4832-5E65-9519-654D6713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095" y="872510"/>
            <a:ext cx="49149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23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25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27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29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31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7" name="Picture 33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4EB30D-A2FC-ACBA-5615-5953490C4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7542" r="-1" b="8167"/>
          <a:stretch/>
        </p:blipFill>
        <p:spPr>
          <a:xfrm>
            <a:off x="5434" y="-2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5F33F-9E2B-2A7C-A6B4-F74E7222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918" y="253426"/>
            <a:ext cx="9801854" cy="1501812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Module 1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B67574-E3AC-117A-6D00-93DBA39BD6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878952"/>
              </p:ext>
            </p:extLst>
          </p:nvPr>
        </p:nvGraphicFramePr>
        <p:xfrm>
          <a:off x="1191966" y="3510476"/>
          <a:ext cx="9801854" cy="2614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361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blur, highway&#10;&#10;Description automatically generated">
            <a:extLst>
              <a:ext uri="{FF2B5EF4-FFF2-40B4-BE49-F238E27FC236}">
                <a16:creationId xmlns:a16="http://schemas.microsoft.com/office/drawing/2014/main" id="{AED50E66-AA11-B828-7683-BAAE372C2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696" r="952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00216-2DFE-38B6-EF70-8A5D4EDA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492" y="1129285"/>
            <a:ext cx="5612012" cy="16139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>
                <a:ln w="22225">
                  <a:solidFill>
                    <a:schemeClr val="tx1"/>
                  </a:solidFill>
                  <a:miter lim="800000"/>
                </a:ln>
              </a:rPr>
              <a:t>Challenges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D53A9B-9757-4152-AC12-68721FC8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4811"/>
            <a:ext cx="4803820" cy="492837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view of a track and field lane in the dark">
            <a:extLst>
              <a:ext uri="{FF2B5EF4-FFF2-40B4-BE49-F238E27FC236}">
                <a16:creationId xmlns:a16="http://schemas.microsoft.com/office/drawing/2014/main" id="{E6D1EF33-A063-F627-C792-4710EBAE1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93" r="18690" b="-2"/>
          <a:stretch/>
        </p:blipFill>
        <p:spPr>
          <a:xfrm>
            <a:off x="20" y="1129284"/>
            <a:ext cx="4617700" cy="45994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4A6B-B629-EF05-77CC-678629F55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8975" y="2743200"/>
            <a:ext cx="5604529" cy="31867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Some challenges that I faced at first were with part of module 6 as far as setting up the alert rules.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8FABC-B8CF-D3BF-EEAA-3AC588F91CE6}"/>
              </a:ext>
            </a:extLst>
          </p:cNvPr>
          <p:cNvSpPr txBox="1"/>
          <p:nvPr/>
        </p:nvSpPr>
        <p:spPr>
          <a:xfrm>
            <a:off x="9865723" y="6657945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singularityhub.com/2016/03/22/technology-feels-like-its-accelerating-because-it-actually-i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44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B2D8D-EC09-2C25-2CB8-720D55E0A0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073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6519CA-6959-1E1E-4719-2ADC242D9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226" y="363255"/>
            <a:ext cx="9801854" cy="121371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Career Skills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81AEDF0-07BF-69CB-3887-D8C3448042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576273"/>
              </p:ext>
            </p:extLst>
          </p:nvPr>
        </p:nvGraphicFramePr>
        <p:xfrm>
          <a:off x="1193549" y="2857955"/>
          <a:ext cx="9801854" cy="2614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6243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89F03F1E-353E-7AF3-AB51-0B08B18A3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53FB9-0F7D-A499-C51B-C1F9AFE43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12" y="3448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CFF2F-6D37-EDE2-D4B7-6198D76BE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06" y="583325"/>
            <a:ext cx="4614759" cy="6074620"/>
          </a:xfrm>
        </p:spPr>
        <p:txBody>
          <a:bodyPr>
            <a:normAutofit fontScale="85000" lnSpcReduction="10000"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1. Hot, Cool, and Archive access tiers for blob data, </a:t>
            </a:r>
            <a:r>
              <a: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https://docs.microsoft.com/en-us/azure/storage/blobs/access-tiers-overview</a:t>
            </a:r>
            <a:endParaRPr lang="en-US" sz="20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2. Azure Blob Storage Access Tiers, </a:t>
            </a:r>
            <a:r>
              <a: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https://devry.percipio.com/courses/c7ef0333-8560-403f-a004-9c5c843866b0/videos/2658bbe6-ee97-438b-a376-fbb079c3b3a0</a:t>
            </a:r>
            <a:endParaRPr lang="en-US" sz="20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3. </a:t>
            </a:r>
            <a:r>
              <a: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https://www.testpreptraining.com/tutorial/azure-blob-storage-hot-cool-and-archive-access-tiers/</a:t>
            </a:r>
            <a:endParaRPr lang="en-US" sz="20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algn="ctr"/>
            <a:endParaRPr lang="en-US" sz="2000" dirty="0">
              <a:solidFill>
                <a:srgbClr val="FFFFFF"/>
              </a:solidFill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IP Subnet Calculator, </a:t>
            </a:r>
            <a:r>
              <a:rPr lang="en-US" sz="2000" dirty="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https://www.calculator.net/ip-subnet-calculator.html</a:t>
            </a:r>
            <a:endParaRPr lang="en-US" sz="2000" dirty="0">
              <a:solidFill>
                <a:srgbClr val="FFFFFF"/>
              </a:solidFill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2. Azure Virtual Network frequently asked questions, </a:t>
            </a:r>
            <a:r>
              <a:rPr lang="en-US" sz="2000" dirty="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https://docs.microsoft.com/en-us/azure/virtual-network/virtual-networks-faq</a:t>
            </a:r>
            <a:endParaRPr lang="en-US" sz="2000" dirty="0">
              <a:solidFill>
                <a:srgbClr val="FFFFFF"/>
              </a:solidFill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3. </a:t>
            </a:r>
            <a:r>
              <a:rPr lang="en-US" sz="2000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https://www.freecodecamp.org/news/subnet-cheat-sheet-24-subnet-mask-30-26-27-29-and-other-ip-address-cidr-network-references/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sz="1300" dirty="0">
              <a:solidFill>
                <a:srgbClr val="FFFFFF"/>
              </a:solidFill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9D2B93C-BF38-A659-0ABE-86D7A68856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2814" r="3416" b="-3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960987-8671-0160-479C-996ADEE1AFC2}"/>
              </a:ext>
            </a:extLst>
          </p:cNvPr>
          <p:cNvSpPr txBox="1"/>
          <p:nvPr/>
        </p:nvSpPr>
        <p:spPr>
          <a:xfrm>
            <a:off x="9865722" y="6657945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1" tooltip="https://nedhayes.com/future-of-technology-a-few-predictio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2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49835-4F9F-2C16-0AFA-CFAB2BBF028E}"/>
              </a:ext>
            </a:extLst>
          </p:cNvPr>
          <p:cNvSpPr txBox="1"/>
          <p:nvPr/>
        </p:nvSpPr>
        <p:spPr>
          <a:xfrm>
            <a:off x="9751910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technofaq.org/posts/2018/07/how-the-advancement-in-technology-has-impacted-the-cybersecurity-industr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3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agnifying glass on clear background">
            <a:extLst>
              <a:ext uri="{FF2B5EF4-FFF2-40B4-BE49-F238E27FC236}">
                <a16:creationId xmlns:a16="http://schemas.microsoft.com/office/drawing/2014/main" id="{A33CBBB0-8318-6759-0DC7-D30AA38036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b="157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D962F-5F54-8E41-A343-F23BD268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Conclusion</a:t>
            </a:r>
          </a:p>
        </p:txBody>
      </p:sp>
      <p:graphicFrame>
        <p:nvGraphicFramePr>
          <p:cNvPr id="33" name="Content Placeholder 2">
            <a:extLst>
              <a:ext uri="{FF2B5EF4-FFF2-40B4-BE49-F238E27FC236}">
                <a16:creationId xmlns:a16="http://schemas.microsoft.com/office/drawing/2014/main" id="{8A089B9F-29EB-0F2A-6F6B-10AFAB09A1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218942"/>
              </p:ext>
            </p:extLst>
          </p:nvPr>
        </p:nvGraphicFramePr>
        <p:xfrm>
          <a:off x="805542" y="2871982"/>
          <a:ext cx="6382657" cy="318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01781-63E7-0BD8-374C-27FE30225A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2452" r="-2" b="-2"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C26338-41A7-8AF8-DBE9-6C3E2F55EC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5543" r="12137" b="-5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678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3D pattern of ring shapes connected by lines">
            <a:extLst>
              <a:ext uri="{FF2B5EF4-FFF2-40B4-BE49-F238E27FC236}">
                <a16:creationId xmlns:a16="http://schemas.microsoft.com/office/drawing/2014/main" id="{44C6BB02-0774-C29F-3417-9417DE18A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E77CE-CB21-D729-60AB-E7EBBC73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ln w="22225">
                  <a:solidFill>
                    <a:srgbClr val="FFFFFF"/>
                  </a:solidFill>
                </a:ln>
                <a:noFill/>
              </a:rPr>
              <a:t>Week 2- Virtual Machine Instances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D0901-E548-8EE8-CAC7-672CDBE34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1576" y="1340286"/>
            <a:ext cx="3860002" cy="5691930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We did a project on a virtual machine providing secure and resizable cloud computing capacity in week two.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Week 2 goes over the screenshots from the project I did use Azure Learning Studio.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Deploying a Virtual Machine in Azure, Connecting to the Virtual Machine, &amp; Lastly, deleting the virtual machine.</a:t>
            </a:r>
          </a:p>
          <a:p>
            <a:pPr algn="ctr"/>
            <a:endParaRPr lang="en-US" sz="20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26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914524" y="2419350"/>
            <a:ext cx="1943493" cy="20193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should show the </a:t>
            </a:r>
            <a:r>
              <a:rPr lang="en-US" sz="1600" i="1" dirty="0"/>
              <a:t>NETW211VM</a:t>
            </a:r>
            <a:r>
              <a:rPr lang="en-US" sz="1600" dirty="0"/>
              <a:t> page with information such as the resource group name, subscription, public IP address, etc.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752600" y="657034"/>
            <a:ext cx="2133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Deploying a VM in Azure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6FCA23-C102-0A3C-8066-0C299C156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172" y="1428368"/>
            <a:ext cx="6424428" cy="35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970762" y="2286000"/>
            <a:ext cx="1981200" cy="22860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should show the </a:t>
            </a:r>
            <a:r>
              <a:rPr lang="en-US" sz="1600" i="1" dirty="0"/>
              <a:t>PROPERTIES for NETW211VM </a:t>
            </a:r>
            <a:r>
              <a:rPr lang="en-US" sz="1600" dirty="0"/>
              <a:t>page, with the computer name, operating system version, hardware information, etc.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676400" y="838200"/>
            <a:ext cx="2133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dk1"/>
                </a:solidFill>
              </a:rPr>
              <a:t>Connecting to the VM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8B9E04C-D8CD-C89E-C51C-411D32DAE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38200"/>
            <a:ext cx="6096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981200" y="2247900"/>
            <a:ext cx="1981200" cy="2362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should show the </a:t>
            </a:r>
            <a:r>
              <a:rPr lang="en-US" sz="1600" i="1" dirty="0"/>
              <a:t>Resource groups </a:t>
            </a:r>
            <a:r>
              <a:rPr lang="en-US" sz="1600" dirty="0"/>
              <a:t>page, with the </a:t>
            </a:r>
            <a:r>
              <a:rPr lang="en-US" sz="1600" i="1" dirty="0"/>
              <a:t>Azure for Students </a:t>
            </a:r>
            <a:r>
              <a:rPr lang="en-US" sz="1600" dirty="0"/>
              <a:t>subscription selection and the “</a:t>
            </a:r>
            <a:r>
              <a:rPr lang="en-US" sz="1600" i="1" dirty="0"/>
              <a:t>No resource groups to display</a:t>
            </a:r>
            <a:r>
              <a:rPr lang="en-US" sz="1600" dirty="0"/>
              <a:t>” message.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676400" y="933841"/>
            <a:ext cx="2133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Deleting </a:t>
            </a:r>
          </a:p>
          <a:p>
            <a:pPr lvl="0"/>
            <a:r>
              <a:rPr lang="en-US" sz="2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the VM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139F92-E389-D1A1-0669-95D2861F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014" y="685800"/>
            <a:ext cx="6553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8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446687B5-01AD-B43C-EF77-1E7C2B6A2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677" b="22323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275A19-C389-11DA-0A5E-F55779079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Week 3- Virtual Private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1ED0-CADA-213F-9D93-C73109627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5" y="557189"/>
            <a:ext cx="5158424" cy="5571899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In module 3, we explored the Virtual Network (VNet), which allows people 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to provision a logically isolated section of the Azure cloud and launch resources into a virtual network.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</a:rPr>
              <a:t>Week 3 screenshots are displays of the work using Azure.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We are deploying VMs into subnets &amp;  Verifying connectivity.</a:t>
            </a:r>
          </a:p>
        </p:txBody>
      </p:sp>
    </p:spTree>
    <p:extLst>
      <p:ext uri="{BB962C8B-B14F-4D97-AF65-F5344CB8AC3E}">
        <p14:creationId xmlns:p14="http://schemas.microsoft.com/office/powerpoint/2010/main" val="18469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C22B73B-8888-45A2-85B6-7AB09F8DE173}"/>
              </a:ext>
            </a:extLst>
          </p:cNvPr>
          <p:cNvSpPr txBox="1">
            <a:spLocks/>
          </p:cNvSpPr>
          <p:nvPr/>
        </p:nvSpPr>
        <p:spPr>
          <a:xfrm>
            <a:off x="2133600" y="990600"/>
            <a:ext cx="7924800" cy="541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1. With a /24 network prefix, how many </a:t>
            </a:r>
            <a:r>
              <a:rPr lang="en-US" sz="1600" b="1" dirty="0"/>
              <a:t>usable</a:t>
            </a:r>
            <a:r>
              <a:rPr lang="en-US" sz="1600" dirty="0"/>
              <a:t> IPv4 host addresses are there? [hint: you learned this in NETW191]</a:t>
            </a:r>
          </a:p>
          <a:p>
            <a:pPr algn="ctr"/>
            <a:r>
              <a:rPr lang="en-US" sz="1600" dirty="0"/>
              <a:t>The answer here: </a:t>
            </a:r>
            <a:r>
              <a:rPr lang="en-US" sz="1600" b="1" dirty="0"/>
              <a:t>There are 251 usable host addresses. 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2. Given the answer above, why is the number of available IP addresses for Subnet0 (10.0.0.0/24) or Subnet1 (10.0.1.0/24) shown as 251? [hint: where did the missing addresses go?]</a:t>
            </a:r>
          </a:p>
          <a:p>
            <a:pPr algn="ctr"/>
            <a:r>
              <a:rPr lang="en-US" sz="1600" dirty="0"/>
              <a:t>The answer here: </a:t>
            </a:r>
            <a:r>
              <a:rPr lang="en-US" sz="1600" b="1" dirty="0"/>
              <a:t>A /24 host consists of a total of 256 IP Addresses; since it’s a class C network, 5 IPS are reserved for azure protocol conformance.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References (here are two examples to get your research started):</a:t>
            </a:r>
          </a:p>
          <a:p>
            <a:pPr algn="ctr"/>
            <a:r>
              <a:rPr lang="en-US" sz="1600" dirty="0"/>
              <a:t>1. IP Subnet Calculator, </a:t>
            </a:r>
            <a:r>
              <a:rPr lang="en-US" sz="1600" dirty="0">
                <a:hlinkClick r:id="rId2"/>
              </a:rPr>
              <a:t>https://www.calculator.net/ip-subnet-calculator.html</a:t>
            </a:r>
            <a:endParaRPr lang="en-US" sz="1600" dirty="0"/>
          </a:p>
          <a:p>
            <a:pPr algn="ctr"/>
            <a:r>
              <a:rPr lang="en-US" sz="1600" dirty="0"/>
              <a:t>2. Azure Virtual Network frequently asked questions, </a:t>
            </a:r>
            <a:r>
              <a:rPr lang="en-US" sz="1600" dirty="0">
                <a:hlinkClick r:id="rId3"/>
              </a:rPr>
              <a:t>https://docs.microsoft.com/en-us/azure/virtual-network/virtual-networks-faq</a:t>
            </a:r>
            <a:endParaRPr lang="en-US" sz="1600" dirty="0"/>
          </a:p>
          <a:p>
            <a:pPr algn="ctr"/>
            <a:r>
              <a:rPr lang="en-US" sz="1600" dirty="0"/>
              <a:t>3. </a:t>
            </a:r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www.freecodecamp.org</a:t>
            </a:r>
            <a:r>
              <a:rPr lang="en-US" sz="1600" dirty="0">
                <a:hlinkClick r:id="rId4"/>
              </a:rPr>
              <a:t>/news/subnet-cheat-sheet-24-subnet-mask-30-26-27-29-and-other-ip-address-cidr-network-references/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EC6425-D2AA-4ED7-8955-375BF90E2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173831"/>
            <a:ext cx="5486400" cy="56673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Creating a VNET with Two Subnets</a:t>
            </a:r>
          </a:p>
        </p:txBody>
      </p:sp>
    </p:spTree>
    <p:extLst>
      <p:ext uri="{BB962C8B-B14F-4D97-AF65-F5344CB8AC3E}">
        <p14:creationId xmlns:p14="http://schemas.microsoft.com/office/powerpoint/2010/main" val="983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1557</Words>
  <Application>Microsoft Macintosh PowerPoint</Application>
  <PresentationFormat>Widescreen</PresentationFormat>
  <Paragraphs>137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Luella Tracy Henderson</vt:lpstr>
      <vt:lpstr>Introduction </vt:lpstr>
      <vt:lpstr>Module 1</vt:lpstr>
      <vt:lpstr>Week 2- Virtual Machine Instances </vt:lpstr>
      <vt:lpstr>PowerPoint Presentation</vt:lpstr>
      <vt:lpstr>PowerPoint Presentation</vt:lpstr>
      <vt:lpstr>PowerPoint Presentation</vt:lpstr>
      <vt:lpstr>Week 3- Virtual Private Cloud</vt:lpstr>
      <vt:lpstr>Creating a VNET with Two Subnets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4- Azure Virtual Machine Security </vt:lpstr>
      <vt:lpstr>PowerPoint Presentation</vt:lpstr>
      <vt:lpstr>PowerPoint Presentation</vt:lpstr>
      <vt:lpstr>PowerPoint Presentation</vt:lpstr>
      <vt:lpstr>PowerPoint Presentation</vt:lpstr>
      <vt:lpstr>Week 5- Cloud Storage</vt:lpstr>
      <vt:lpstr>PowerPoint Presentation</vt:lpstr>
      <vt:lpstr>Question</vt:lpstr>
      <vt:lpstr>PowerPoint Presentation</vt:lpstr>
      <vt:lpstr>PowerPoint Presentation</vt:lpstr>
      <vt:lpstr>Week 6- Cloud Monitoring</vt:lpstr>
      <vt:lpstr>PowerPoint Presentation</vt:lpstr>
      <vt:lpstr>PowerPoint Presentation</vt:lpstr>
      <vt:lpstr>PowerPoint Presentation</vt:lpstr>
      <vt:lpstr>PowerPoint Presentation</vt:lpstr>
      <vt:lpstr>Challenges</vt:lpstr>
      <vt:lpstr>Career Skills</vt:lpstr>
      <vt:lpstr>References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Luella Tracy Henderson</dc:title>
  <dc:creator>Luella Henderson</dc:creator>
  <cp:lastModifiedBy>Luella Henderson</cp:lastModifiedBy>
  <cp:revision>5</cp:revision>
  <dcterms:created xsi:type="dcterms:W3CDTF">2023-02-22T04:09:37Z</dcterms:created>
  <dcterms:modified xsi:type="dcterms:W3CDTF">2023-02-26T00:45:41Z</dcterms:modified>
</cp:coreProperties>
</file>