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715E82B-03A7-45FE-80F3-C4C4CC83012E}">
          <p14:sldIdLst>
            <p14:sldId id="256"/>
          </p14:sldIdLst>
        </p14:section>
        <p14:section name="Introduction" id="{7BAE414D-FA83-42B0-9711-A3C749AC481E}">
          <p14:sldIdLst>
            <p14:sldId id="257"/>
          </p14:sldIdLst>
        </p14:section>
        <p14:section name="Getting Started-week 1" id="{9283254A-44EB-4C2A-9432-EEEAF618B8BC}">
          <p14:sldIdLst>
            <p14:sldId id="259"/>
          </p14:sldIdLst>
        </p14:section>
        <p14:section name="Week 2" id="{1E952CFE-2641-4E45-BF5C-25F6996641A0}">
          <p14:sldIdLst>
            <p14:sldId id="260"/>
            <p14:sldId id="261"/>
            <p14:sldId id="262"/>
          </p14:sldIdLst>
        </p14:section>
        <p14:section name="Week 3" id="{A291E993-0014-4F66-B01F-0DFCA85F0A66}">
          <p14:sldIdLst>
            <p14:sldId id="263"/>
            <p14:sldId id="264"/>
            <p14:sldId id="265"/>
          </p14:sldIdLst>
        </p14:section>
        <p14:section name="week 4" id="{581DFD85-2AB1-4630-ADB1-0A7E980DA7A6}">
          <p14:sldIdLst>
            <p14:sldId id="266"/>
            <p14:sldId id="267"/>
            <p14:sldId id="268"/>
          </p14:sldIdLst>
        </p14:section>
        <p14:section name="week 5" id="{B1B5AB39-BB4B-45FD-879A-25625978D8D0}">
          <p14:sldIdLst>
            <p14:sldId id="269"/>
          </p14:sldIdLst>
        </p14:section>
        <p14:section name="Week 6" id="{CDB77DFA-7256-4EEB-B141-37CF6D425747}">
          <p14:sldIdLst>
            <p14:sldId id="270"/>
            <p14:sldId id="271"/>
          </p14:sldIdLst>
        </p14:section>
        <p14:section name="Week 7" id="{0D4DF270-CF92-4AF1-8807-15AAD5C912DB}">
          <p14:sldIdLst>
            <p14:sldId id="272"/>
            <p14:sldId id="273"/>
            <p14:sldId id="274"/>
          </p14:sldIdLst>
        </p14:section>
        <p14:section name="What I learned/career skills" id="{CF010BE3-180C-450E-A80E-97A732CD9AC5}">
          <p14:sldIdLst>
            <p14:sldId id="258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5CD8F-DEB4-4898-AC20-7B18F7D509A6}" v="6" dt="2023-08-27T05:26:12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D2273-1F11-401E-B917-D049CEE8746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4ADE555-B9D9-4C98-ADA7-89A2B8FB28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this project I will be presenting of how I developed a stock</a:t>
          </a:r>
        </a:p>
      </dgm:t>
    </dgm:pt>
    <dgm:pt modelId="{4D2EE817-A495-4F11-BA62-5E3352C2F973}" type="parTrans" cxnId="{3C435348-E165-4101-82BA-9AB72BDB61B0}">
      <dgm:prSet/>
      <dgm:spPr/>
      <dgm:t>
        <a:bodyPr/>
        <a:lstStyle/>
        <a:p>
          <a:endParaRPr lang="en-US"/>
        </a:p>
      </dgm:t>
    </dgm:pt>
    <dgm:pt modelId="{06FA9A0E-6A36-42CA-B4F2-A92F39B06FCF}" type="sibTrans" cxnId="{3C435348-E165-4101-82BA-9AB72BDB61B0}">
      <dgm:prSet/>
      <dgm:spPr/>
      <dgm:t>
        <a:bodyPr/>
        <a:lstStyle/>
        <a:p>
          <a:endParaRPr lang="en-US"/>
        </a:p>
      </dgm:t>
    </dgm:pt>
    <dgm:pt modelId="{182182C1-9831-4733-A6AF-9DF20E513B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Using Spyder IDE as well as GUI for results. </a:t>
          </a:r>
        </a:p>
      </dgm:t>
    </dgm:pt>
    <dgm:pt modelId="{2BEA7BF7-2E4D-470F-909E-9F06A23216B8}" type="parTrans" cxnId="{D1BBE54D-5815-4A25-9EE9-115F1EFA422F}">
      <dgm:prSet/>
      <dgm:spPr/>
      <dgm:t>
        <a:bodyPr/>
        <a:lstStyle/>
        <a:p>
          <a:endParaRPr lang="en-US"/>
        </a:p>
      </dgm:t>
    </dgm:pt>
    <dgm:pt modelId="{A5B05DF0-4AB8-4CEC-892D-2AEB2FFF4FB0}" type="sibTrans" cxnId="{D1BBE54D-5815-4A25-9EE9-115F1EFA422F}">
      <dgm:prSet/>
      <dgm:spPr/>
      <dgm:t>
        <a:bodyPr/>
        <a:lstStyle/>
        <a:p>
          <a:endParaRPr lang="en-US"/>
        </a:p>
      </dgm:t>
    </dgm:pt>
    <dgm:pt modelId="{D483D46D-18D5-4106-A17B-76706A92ED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will go over each Slide and what it entails on the build up leading to the final presentation</a:t>
          </a:r>
        </a:p>
      </dgm:t>
    </dgm:pt>
    <dgm:pt modelId="{D033C952-96A7-4262-84A2-9CE0297299D4}" type="parTrans" cxnId="{858B2AA6-0B40-4FE4-ABB1-D15E9712D4A1}">
      <dgm:prSet/>
      <dgm:spPr/>
      <dgm:t>
        <a:bodyPr/>
        <a:lstStyle/>
        <a:p>
          <a:endParaRPr lang="en-US"/>
        </a:p>
      </dgm:t>
    </dgm:pt>
    <dgm:pt modelId="{61D5476B-EB4D-4865-AE9E-9A286AC42533}" type="sibTrans" cxnId="{858B2AA6-0B40-4FE4-ABB1-D15E9712D4A1}">
      <dgm:prSet/>
      <dgm:spPr/>
      <dgm:t>
        <a:bodyPr/>
        <a:lstStyle/>
        <a:p>
          <a:endParaRPr lang="en-US"/>
        </a:p>
      </dgm:t>
    </dgm:pt>
    <dgm:pt modelId="{255A36F0-57F1-49CF-9923-C2648DBEA4BE}" type="pres">
      <dgm:prSet presAssocID="{4CCD2273-1F11-401E-B917-D049CEE87467}" presName="root" presStyleCnt="0">
        <dgm:presLayoutVars>
          <dgm:dir/>
          <dgm:resizeHandles val="exact"/>
        </dgm:presLayoutVars>
      </dgm:prSet>
      <dgm:spPr/>
    </dgm:pt>
    <dgm:pt modelId="{490C47D5-0CDF-4307-BA74-74C9A31A19D4}" type="pres">
      <dgm:prSet presAssocID="{64ADE555-B9D9-4C98-ADA7-89A2B8FB286D}" presName="compNode" presStyleCnt="0"/>
      <dgm:spPr/>
    </dgm:pt>
    <dgm:pt modelId="{CAF17091-A16E-496B-8588-0E7B9E3874FA}" type="pres">
      <dgm:prSet presAssocID="{64ADE555-B9D9-4C98-ADA7-89A2B8FB28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9CBF212-2E91-41D5-B172-F3D30850C869}" type="pres">
      <dgm:prSet presAssocID="{64ADE555-B9D9-4C98-ADA7-89A2B8FB286D}" presName="spaceRect" presStyleCnt="0"/>
      <dgm:spPr/>
    </dgm:pt>
    <dgm:pt modelId="{2A96A0E4-5DB0-4791-86A0-02EB5CB429F6}" type="pres">
      <dgm:prSet presAssocID="{64ADE555-B9D9-4C98-ADA7-89A2B8FB286D}" presName="textRect" presStyleLbl="revTx" presStyleIdx="0" presStyleCnt="3">
        <dgm:presLayoutVars>
          <dgm:chMax val="1"/>
          <dgm:chPref val="1"/>
        </dgm:presLayoutVars>
      </dgm:prSet>
      <dgm:spPr/>
    </dgm:pt>
    <dgm:pt modelId="{8254A4F3-C8B8-4606-A81C-3256C6389E78}" type="pres">
      <dgm:prSet presAssocID="{06FA9A0E-6A36-42CA-B4F2-A92F39B06FCF}" presName="sibTrans" presStyleCnt="0"/>
      <dgm:spPr/>
    </dgm:pt>
    <dgm:pt modelId="{E3D6C5BA-A8D3-421A-8C82-6051F5C07AA9}" type="pres">
      <dgm:prSet presAssocID="{182182C1-9831-4733-A6AF-9DF20E513BAA}" presName="compNode" presStyleCnt="0"/>
      <dgm:spPr/>
    </dgm:pt>
    <dgm:pt modelId="{0B0677AB-C242-460C-BE51-682D2D0E7986}" type="pres">
      <dgm:prSet presAssocID="{182182C1-9831-4733-A6AF-9DF20E513B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2406EA01-82BF-4561-97F0-41F188B69CC7}" type="pres">
      <dgm:prSet presAssocID="{182182C1-9831-4733-A6AF-9DF20E513BAA}" presName="spaceRect" presStyleCnt="0"/>
      <dgm:spPr/>
    </dgm:pt>
    <dgm:pt modelId="{9AC7A7DC-91AD-43FF-93E3-9D51B76F6E76}" type="pres">
      <dgm:prSet presAssocID="{182182C1-9831-4733-A6AF-9DF20E513BAA}" presName="textRect" presStyleLbl="revTx" presStyleIdx="1" presStyleCnt="3">
        <dgm:presLayoutVars>
          <dgm:chMax val="1"/>
          <dgm:chPref val="1"/>
        </dgm:presLayoutVars>
      </dgm:prSet>
      <dgm:spPr/>
    </dgm:pt>
    <dgm:pt modelId="{B683D2F8-DD6D-4B5A-8883-D7D05C53706A}" type="pres">
      <dgm:prSet presAssocID="{A5B05DF0-4AB8-4CEC-892D-2AEB2FFF4FB0}" presName="sibTrans" presStyleCnt="0"/>
      <dgm:spPr/>
    </dgm:pt>
    <dgm:pt modelId="{D815C1D1-E8D4-423D-8F9E-D31A92627EDF}" type="pres">
      <dgm:prSet presAssocID="{D483D46D-18D5-4106-A17B-76706A92ED8C}" presName="compNode" presStyleCnt="0"/>
      <dgm:spPr/>
    </dgm:pt>
    <dgm:pt modelId="{2A84ADF4-0B14-4BB5-80C5-397B4FC2B5FE}" type="pres">
      <dgm:prSet presAssocID="{D483D46D-18D5-4106-A17B-76706A92ED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CAFDFCF-C161-47FA-8FF2-13714EC2EB5B}" type="pres">
      <dgm:prSet presAssocID="{D483D46D-18D5-4106-A17B-76706A92ED8C}" presName="spaceRect" presStyleCnt="0"/>
      <dgm:spPr/>
    </dgm:pt>
    <dgm:pt modelId="{F72C82EF-F340-4B0C-A8AE-F5D73E3A7C7F}" type="pres">
      <dgm:prSet presAssocID="{D483D46D-18D5-4106-A17B-76706A92ED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D29A14-8A8F-499B-8F4E-C3E988EFC568}" type="presOf" srcId="{4CCD2273-1F11-401E-B917-D049CEE87467}" destId="{255A36F0-57F1-49CF-9923-C2648DBEA4BE}" srcOrd="0" destOrd="0" presId="urn:microsoft.com/office/officeart/2018/2/layout/IconLabelList"/>
    <dgm:cxn modelId="{3C435348-E165-4101-82BA-9AB72BDB61B0}" srcId="{4CCD2273-1F11-401E-B917-D049CEE87467}" destId="{64ADE555-B9D9-4C98-ADA7-89A2B8FB286D}" srcOrd="0" destOrd="0" parTransId="{4D2EE817-A495-4F11-BA62-5E3352C2F973}" sibTransId="{06FA9A0E-6A36-42CA-B4F2-A92F39B06FCF}"/>
    <dgm:cxn modelId="{D1BBE54D-5815-4A25-9EE9-115F1EFA422F}" srcId="{4CCD2273-1F11-401E-B917-D049CEE87467}" destId="{182182C1-9831-4733-A6AF-9DF20E513BAA}" srcOrd="1" destOrd="0" parTransId="{2BEA7BF7-2E4D-470F-909E-9F06A23216B8}" sibTransId="{A5B05DF0-4AB8-4CEC-892D-2AEB2FFF4FB0}"/>
    <dgm:cxn modelId="{25C4B074-6DA1-488B-9163-0A662687360A}" type="presOf" srcId="{D483D46D-18D5-4106-A17B-76706A92ED8C}" destId="{F72C82EF-F340-4B0C-A8AE-F5D73E3A7C7F}" srcOrd="0" destOrd="0" presId="urn:microsoft.com/office/officeart/2018/2/layout/IconLabelList"/>
    <dgm:cxn modelId="{858B2AA6-0B40-4FE4-ABB1-D15E9712D4A1}" srcId="{4CCD2273-1F11-401E-B917-D049CEE87467}" destId="{D483D46D-18D5-4106-A17B-76706A92ED8C}" srcOrd="2" destOrd="0" parTransId="{D033C952-96A7-4262-84A2-9CE0297299D4}" sibTransId="{61D5476B-EB4D-4865-AE9E-9A286AC42533}"/>
    <dgm:cxn modelId="{4D5826A7-0C74-42AB-B8F3-C8597170613A}" type="presOf" srcId="{182182C1-9831-4733-A6AF-9DF20E513BAA}" destId="{9AC7A7DC-91AD-43FF-93E3-9D51B76F6E76}" srcOrd="0" destOrd="0" presId="urn:microsoft.com/office/officeart/2018/2/layout/IconLabelList"/>
    <dgm:cxn modelId="{FBC260BA-E739-403C-9BE0-CF2179685842}" type="presOf" srcId="{64ADE555-B9D9-4C98-ADA7-89A2B8FB286D}" destId="{2A96A0E4-5DB0-4791-86A0-02EB5CB429F6}" srcOrd="0" destOrd="0" presId="urn:microsoft.com/office/officeart/2018/2/layout/IconLabelList"/>
    <dgm:cxn modelId="{172D62FA-86FE-450A-8C15-7258DE342FF7}" type="presParOf" srcId="{255A36F0-57F1-49CF-9923-C2648DBEA4BE}" destId="{490C47D5-0CDF-4307-BA74-74C9A31A19D4}" srcOrd="0" destOrd="0" presId="urn:microsoft.com/office/officeart/2018/2/layout/IconLabelList"/>
    <dgm:cxn modelId="{ECA2B21D-59C0-42C3-9BFD-2D1A0BB369FC}" type="presParOf" srcId="{490C47D5-0CDF-4307-BA74-74C9A31A19D4}" destId="{CAF17091-A16E-496B-8588-0E7B9E3874FA}" srcOrd="0" destOrd="0" presId="urn:microsoft.com/office/officeart/2018/2/layout/IconLabelList"/>
    <dgm:cxn modelId="{09B3289C-BB95-4DE7-8F27-E14906EC96F2}" type="presParOf" srcId="{490C47D5-0CDF-4307-BA74-74C9A31A19D4}" destId="{D9CBF212-2E91-41D5-B172-F3D30850C869}" srcOrd="1" destOrd="0" presId="urn:microsoft.com/office/officeart/2018/2/layout/IconLabelList"/>
    <dgm:cxn modelId="{9ABDFE9E-F201-4D39-B3C9-9E0593A37440}" type="presParOf" srcId="{490C47D5-0CDF-4307-BA74-74C9A31A19D4}" destId="{2A96A0E4-5DB0-4791-86A0-02EB5CB429F6}" srcOrd="2" destOrd="0" presId="urn:microsoft.com/office/officeart/2018/2/layout/IconLabelList"/>
    <dgm:cxn modelId="{C93F9F36-1CF4-4BA2-9625-CA865056AB47}" type="presParOf" srcId="{255A36F0-57F1-49CF-9923-C2648DBEA4BE}" destId="{8254A4F3-C8B8-4606-A81C-3256C6389E78}" srcOrd="1" destOrd="0" presId="urn:microsoft.com/office/officeart/2018/2/layout/IconLabelList"/>
    <dgm:cxn modelId="{11EE64F8-DB70-428E-97B6-1CD5A616EB46}" type="presParOf" srcId="{255A36F0-57F1-49CF-9923-C2648DBEA4BE}" destId="{E3D6C5BA-A8D3-421A-8C82-6051F5C07AA9}" srcOrd="2" destOrd="0" presId="urn:microsoft.com/office/officeart/2018/2/layout/IconLabelList"/>
    <dgm:cxn modelId="{A215BA21-2334-4BD8-9AB8-37FE6D354601}" type="presParOf" srcId="{E3D6C5BA-A8D3-421A-8C82-6051F5C07AA9}" destId="{0B0677AB-C242-460C-BE51-682D2D0E7986}" srcOrd="0" destOrd="0" presId="urn:microsoft.com/office/officeart/2018/2/layout/IconLabelList"/>
    <dgm:cxn modelId="{D73D9561-68D0-4244-9445-269C281E320E}" type="presParOf" srcId="{E3D6C5BA-A8D3-421A-8C82-6051F5C07AA9}" destId="{2406EA01-82BF-4561-97F0-41F188B69CC7}" srcOrd="1" destOrd="0" presId="urn:microsoft.com/office/officeart/2018/2/layout/IconLabelList"/>
    <dgm:cxn modelId="{10FECFF1-2109-410C-9519-BD4D1B03F893}" type="presParOf" srcId="{E3D6C5BA-A8D3-421A-8C82-6051F5C07AA9}" destId="{9AC7A7DC-91AD-43FF-93E3-9D51B76F6E76}" srcOrd="2" destOrd="0" presId="urn:microsoft.com/office/officeart/2018/2/layout/IconLabelList"/>
    <dgm:cxn modelId="{A1946535-8C26-45B2-9F96-8D1CB2209A0B}" type="presParOf" srcId="{255A36F0-57F1-49CF-9923-C2648DBEA4BE}" destId="{B683D2F8-DD6D-4B5A-8883-D7D05C53706A}" srcOrd="3" destOrd="0" presId="urn:microsoft.com/office/officeart/2018/2/layout/IconLabelList"/>
    <dgm:cxn modelId="{F67C5848-0BDB-4C76-881F-C8D5E3C8F3EC}" type="presParOf" srcId="{255A36F0-57F1-49CF-9923-C2648DBEA4BE}" destId="{D815C1D1-E8D4-423D-8F9E-D31A92627EDF}" srcOrd="4" destOrd="0" presId="urn:microsoft.com/office/officeart/2018/2/layout/IconLabelList"/>
    <dgm:cxn modelId="{C4DAD90E-4CA8-411C-8ABD-2D9DE1CAB89E}" type="presParOf" srcId="{D815C1D1-E8D4-423D-8F9E-D31A92627EDF}" destId="{2A84ADF4-0B14-4BB5-80C5-397B4FC2B5FE}" srcOrd="0" destOrd="0" presId="urn:microsoft.com/office/officeart/2018/2/layout/IconLabelList"/>
    <dgm:cxn modelId="{5D0821CF-92DC-4189-98BF-176A357B5906}" type="presParOf" srcId="{D815C1D1-E8D4-423D-8F9E-D31A92627EDF}" destId="{3CAFDFCF-C161-47FA-8FF2-13714EC2EB5B}" srcOrd="1" destOrd="0" presId="urn:microsoft.com/office/officeart/2018/2/layout/IconLabelList"/>
    <dgm:cxn modelId="{D49B1121-6F23-4ABE-92C8-F02F5649414B}" type="presParOf" srcId="{D815C1D1-E8D4-423D-8F9E-D31A92627EDF}" destId="{F72C82EF-F340-4B0C-A8AE-F5D73E3A7C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648A1-A385-4589-A148-A67C2701C7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F35C5D-BF08-4F1A-95C5-8890698F1299}">
      <dgm:prSet/>
      <dgm:spPr/>
      <dgm:t>
        <a:bodyPr/>
        <a:lstStyle/>
        <a:p>
          <a:r>
            <a:rPr lang="en-US"/>
            <a:t>From this class I learned that new features while learning how to use Python since I was not 100% used to programming except having a little experience in a previous class.</a:t>
          </a:r>
        </a:p>
      </dgm:t>
    </dgm:pt>
    <dgm:pt modelId="{59D01196-07B5-4497-8920-70F95BACDF98}" type="parTrans" cxnId="{7E1CDDB7-7DF2-4C82-938D-F3B5133AE13D}">
      <dgm:prSet/>
      <dgm:spPr/>
      <dgm:t>
        <a:bodyPr/>
        <a:lstStyle/>
        <a:p>
          <a:endParaRPr lang="en-US"/>
        </a:p>
      </dgm:t>
    </dgm:pt>
    <dgm:pt modelId="{1F8D5015-9667-463D-A07B-49E7B5AEE714}" type="sibTrans" cxnId="{7E1CDDB7-7DF2-4C82-938D-F3B5133AE13D}">
      <dgm:prSet/>
      <dgm:spPr/>
      <dgm:t>
        <a:bodyPr/>
        <a:lstStyle/>
        <a:p>
          <a:endParaRPr lang="en-US"/>
        </a:p>
      </dgm:t>
    </dgm:pt>
    <dgm:pt modelId="{0E5C35AC-ECF5-4CD7-BCAD-26D4BE6CCE6B}">
      <dgm:prSet/>
      <dgm:spPr/>
      <dgm:t>
        <a:bodyPr/>
        <a:lstStyle/>
        <a:p>
          <a:r>
            <a:rPr lang="en-US"/>
            <a:t>I also learned problem solving skills when running into issues during certain parts of this project.</a:t>
          </a:r>
        </a:p>
      </dgm:t>
    </dgm:pt>
    <dgm:pt modelId="{E3BA4EB3-5D30-42F2-98AD-EA91639E14BE}" type="parTrans" cxnId="{893A1653-BC92-4124-9A4C-271C2E0C52D9}">
      <dgm:prSet/>
      <dgm:spPr/>
      <dgm:t>
        <a:bodyPr/>
        <a:lstStyle/>
        <a:p>
          <a:endParaRPr lang="en-US"/>
        </a:p>
      </dgm:t>
    </dgm:pt>
    <dgm:pt modelId="{9974F24F-7775-42C6-B7FC-4BFA6F3CE983}" type="sibTrans" cxnId="{893A1653-BC92-4124-9A4C-271C2E0C52D9}">
      <dgm:prSet/>
      <dgm:spPr/>
      <dgm:t>
        <a:bodyPr/>
        <a:lstStyle/>
        <a:p>
          <a:endParaRPr lang="en-US"/>
        </a:p>
      </dgm:t>
    </dgm:pt>
    <dgm:pt modelId="{1B06B626-4384-47C3-97C6-D2B457340B5E}">
      <dgm:prSet/>
      <dgm:spPr/>
      <dgm:t>
        <a:bodyPr/>
        <a:lstStyle/>
        <a:p>
          <a:r>
            <a:rPr lang="en-US"/>
            <a:t>I learned patience considering some of the projects took a lot of time and patience.</a:t>
          </a:r>
        </a:p>
      </dgm:t>
    </dgm:pt>
    <dgm:pt modelId="{3A6F5E58-1384-4062-99C4-73A056A0D48C}" type="parTrans" cxnId="{60298471-7981-423B-9801-BCFD8092DD39}">
      <dgm:prSet/>
      <dgm:spPr/>
      <dgm:t>
        <a:bodyPr/>
        <a:lstStyle/>
        <a:p>
          <a:endParaRPr lang="en-US"/>
        </a:p>
      </dgm:t>
    </dgm:pt>
    <dgm:pt modelId="{C0D4F381-D55F-444E-98D3-9A966649C8D2}" type="sibTrans" cxnId="{60298471-7981-423B-9801-BCFD8092DD39}">
      <dgm:prSet/>
      <dgm:spPr/>
      <dgm:t>
        <a:bodyPr/>
        <a:lstStyle/>
        <a:p>
          <a:endParaRPr lang="en-US"/>
        </a:p>
      </dgm:t>
    </dgm:pt>
    <dgm:pt modelId="{D0D32BFB-B7D2-4307-BEB6-8455DBAF44CB}" type="pres">
      <dgm:prSet presAssocID="{D93648A1-A385-4589-A148-A67C2701C724}" presName="root" presStyleCnt="0">
        <dgm:presLayoutVars>
          <dgm:dir/>
          <dgm:resizeHandles val="exact"/>
        </dgm:presLayoutVars>
      </dgm:prSet>
      <dgm:spPr/>
    </dgm:pt>
    <dgm:pt modelId="{87BC6425-EE70-43F8-B8AB-F20DC5A6C600}" type="pres">
      <dgm:prSet presAssocID="{43F35C5D-BF08-4F1A-95C5-8890698F1299}" presName="compNode" presStyleCnt="0"/>
      <dgm:spPr/>
    </dgm:pt>
    <dgm:pt modelId="{AB6BBB9E-7E8B-41FB-9D98-20C876292F43}" type="pres">
      <dgm:prSet presAssocID="{43F35C5D-BF08-4F1A-95C5-8890698F1299}" presName="bgRect" presStyleLbl="bgShp" presStyleIdx="0" presStyleCnt="3"/>
      <dgm:spPr/>
    </dgm:pt>
    <dgm:pt modelId="{D653FE27-FB1E-4863-874F-813673D49C14}" type="pres">
      <dgm:prSet presAssocID="{43F35C5D-BF08-4F1A-95C5-8890698F12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32105882-924B-4426-B646-5B749F86C364}" type="pres">
      <dgm:prSet presAssocID="{43F35C5D-BF08-4F1A-95C5-8890698F1299}" presName="spaceRect" presStyleCnt="0"/>
      <dgm:spPr/>
    </dgm:pt>
    <dgm:pt modelId="{BCA8BC47-8B2E-4375-9E3D-B41A3192D18C}" type="pres">
      <dgm:prSet presAssocID="{43F35C5D-BF08-4F1A-95C5-8890698F1299}" presName="parTx" presStyleLbl="revTx" presStyleIdx="0" presStyleCnt="3">
        <dgm:presLayoutVars>
          <dgm:chMax val="0"/>
          <dgm:chPref val="0"/>
        </dgm:presLayoutVars>
      </dgm:prSet>
      <dgm:spPr/>
    </dgm:pt>
    <dgm:pt modelId="{5CBF87EC-BE1F-4AC6-AD48-24A5C317C993}" type="pres">
      <dgm:prSet presAssocID="{1F8D5015-9667-463D-A07B-49E7B5AEE714}" presName="sibTrans" presStyleCnt="0"/>
      <dgm:spPr/>
    </dgm:pt>
    <dgm:pt modelId="{AAEC8181-4101-4BCB-98CC-E454C6D00E45}" type="pres">
      <dgm:prSet presAssocID="{0E5C35AC-ECF5-4CD7-BCAD-26D4BE6CCE6B}" presName="compNode" presStyleCnt="0"/>
      <dgm:spPr/>
    </dgm:pt>
    <dgm:pt modelId="{0C81773E-0760-4AE9-B635-73C86CCC893B}" type="pres">
      <dgm:prSet presAssocID="{0E5C35AC-ECF5-4CD7-BCAD-26D4BE6CCE6B}" presName="bgRect" presStyleLbl="bgShp" presStyleIdx="1" presStyleCnt="3"/>
      <dgm:spPr/>
    </dgm:pt>
    <dgm:pt modelId="{E9A1CE2B-6257-4CDC-A001-3940EE57245F}" type="pres">
      <dgm:prSet presAssocID="{0E5C35AC-ECF5-4CD7-BCAD-26D4BE6CCE6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38B2DFFB-A923-4CE4-8670-4F5D1BA2B542}" type="pres">
      <dgm:prSet presAssocID="{0E5C35AC-ECF5-4CD7-BCAD-26D4BE6CCE6B}" presName="spaceRect" presStyleCnt="0"/>
      <dgm:spPr/>
    </dgm:pt>
    <dgm:pt modelId="{6AB1ACE6-3830-47FC-8EC4-6EA16E28D5F5}" type="pres">
      <dgm:prSet presAssocID="{0E5C35AC-ECF5-4CD7-BCAD-26D4BE6CCE6B}" presName="parTx" presStyleLbl="revTx" presStyleIdx="1" presStyleCnt="3">
        <dgm:presLayoutVars>
          <dgm:chMax val="0"/>
          <dgm:chPref val="0"/>
        </dgm:presLayoutVars>
      </dgm:prSet>
      <dgm:spPr/>
    </dgm:pt>
    <dgm:pt modelId="{6DB605D7-0F31-4230-AC5D-3D7AE2826116}" type="pres">
      <dgm:prSet presAssocID="{9974F24F-7775-42C6-B7FC-4BFA6F3CE983}" presName="sibTrans" presStyleCnt="0"/>
      <dgm:spPr/>
    </dgm:pt>
    <dgm:pt modelId="{82D1D055-1A51-46F3-A5A7-A17D7A6C785A}" type="pres">
      <dgm:prSet presAssocID="{1B06B626-4384-47C3-97C6-D2B457340B5E}" presName="compNode" presStyleCnt="0"/>
      <dgm:spPr/>
    </dgm:pt>
    <dgm:pt modelId="{763B1D43-A8B5-41C0-BD40-E5EF3E62B46F}" type="pres">
      <dgm:prSet presAssocID="{1B06B626-4384-47C3-97C6-D2B457340B5E}" presName="bgRect" presStyleLbl="bgShp" presStyleIdx="2" presStyleCnt="3"/>
      <dgm:spPr/>
    </dgm:pt>
    <dgm:pt modelId="{56B5E690-8AC1-4BAA-8031-B1F6DF1BA740}" type="pres">
      <dgm:prSet presAssocID="{1B06B626-4384-47C3-97C6-D2B457340B5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CDA6FD5-AE16-470E-9487-9CA10A10ADF6}" type="pres">
      <dgm:prSet presAssocID="{1B06B626-4384-47C3-97C6-D2B457340B5E}" presName="spaceRect" presStyleCnt="0"/>
      <dgm:spPr/>
    </dgm:pt>
    <dgm:pt modelId="{BEECF991-BA6A-4FF6-8FFD-D55F57B4F90F}" type="pres">
      <dgm:prSet presAssocID="{1B06B626-4384-47C3-97C6-D2B457340B5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81F315F-F1D6-464D-B2DF-0C2A43E6F5F9}" type="presOf" srcId="{1B06B626-4384-47C3-97C6-D2B457340B5E}" destId="{BEECF991-BA6A-4FF6-8FFD-D55F57B4F90F}" srcOrd="0" destOrd="0" presId="urn:microsoft.com/office/officeart/2018/2/layout/IconVerticalSolidList"/>
    <dgm:cxn modelId="{60298471-7981-423B-9801-BCFD8092DD39}" srcId="{D93648A1-A385-4589-A148-A67C2701C724}" destId="{1B06B626-4384-47C3-97C6-D2B457340B5E}" srcOrd="2" destOrd="0" parTransId="{3A6F5E58-1384-4062-99C4-73A056A0D48C}" sibTransId="{C0D4F381-D55F-444E-98D3-9A966649C8D2}"/>
    <dgm:cxn modelId="{893A1653-BC92-4124-9A4C-271C2E0C52D9}" srcId="{D93648A1-A385-4589-A148-A67C2701C724}" destId="{0E5C35AC-ECF5-4CD7-BCAD-26D4BE6CCE6B}" srcOrd="1" destOrd="0" parTransId="{E3BA4EB3-5D30-42F2-98AD-EA91639E14BE}" sibTransId="{9974F24F-7775-42C6-B7FC-4BFA6F3CE983}"/>
    <dgm:cxn modelId="{7E1CDDB7-7DF2-4C82-938D-F3B5133AE13D}" srcId="{D93648A1-A385-4589-A148-A67C2701C724}" destId="{43F35C5D-BF08-4F1A-95C5-8890698F1299}" srcOrd="0" destOrd="0" parTransId="{59D01196-07B5-4497-8920-70F95BACDF98}" sibTransId="{1F8D5015-9667-463D-A07B-49E7B5AEE714}"/>
    <dgm:cxn modelId="{E6AB1ABB-B231-4149-9248-4588D9D9FFF1}" type="presOf" srcId="{43F35C5D-BF08-4F1A-95C5-8890698F1299}" destId="{BCA8BC47-8B2E-4375-9E3D-B41A3192D18C}" srcOrd="0" destOrd="0" presId="urn:microsoft.com/office/officeart/2018/2/layout/IconVerticalSolidList"/>
    <dgm:cxn modelId="{A75C70D1-752C-4DC4-A796-AF845318637F}" type="presOf" srcId="{D93648A1-A385-4589-A148-A67C2701C724}" destId="{D0D32BFB-B7D2-4307-BEB6-8455DBAF44CB}" srcOrd="0" destOrd="0" presId="urn:microsoft.com/office/officeart/2018/2/layout/IconVerticalSolidList"/>
    <dgm:cxn modelId="{DF40D2DD-338C-4602-A810-739A585D5914}" type="presOf" srcId="{0E5C35AC-ECF5-4CD7-BCAD-26D4BE6CCE6B}" destId="{6AB1ACE6-3830-47FC-8EC4-6EA16E28D5F5}" srcOrd="0" destOrd="0" presId="urn:microsoft.com/office/officeart/2018/2/layout/IconVerticalSolidList"/>
    <dgm:cxn modelId="{CB610481-32CA-4AC4-9CC4-78FB19F078DF}" type="presParOf" srcId="{D0D32BFB-B7D2-4307-BEB6-8455DBAF44CB}" destId="{87BC6425-EE70-43F8-B8AB-F20DC5A6C600}" srcOrd="0" destOrd="0" presId="urn:microsoft.com/office/officeart/2018/2/layout/IconVerticalSolidList"/>
    <dgm:cxn modelId="{25ED8650-2A83-40CA-BC21-E611A58AA086}" type="presParOf" srcId="{87BC6425-EE70-43F8-B8AB-F20DC5A6C600}" destId="{AB6BBB9E-7E8B-41FB-9D98-20C876292F43}" srcOrd="0" destOrd="0" presId="urn:microsoft.com/office/officeart/2018/2/layout/IconVerticalSolidList"/>
    <dgm:cxn modelId="{E4678662-E1F8-48D2-BC81-28056D856C0F}" type="presParOf" srcId="{87BC6425-EE70-43F8-B8AB-F20DC5A6C600}" destId="{D653FE27-FB1E-4863-874F-813673D49C14}" srcOrd="1" destOrd="0" presId="urn:microsoft.com/office/officeart/2018/2/layout/IconVerticalSolidList"/>
    <dgm:cxn modelId="{CF7106F9-757A-48AC-8733-2AAED8EC664A}" type="presParOf" srcId="{87BC6425-EE70-43F8-B8AB-F20DC5A6C600}" destId="{32105882-924B-4426-B646-5B749F86C364}" srcOrd="2" destOrd="0" presId="urn:microsoft.com/office/officeart/2018/2/layout/IconVerticalSolidList"/>
    <dgm:cxn modelId="{AE628858-4417-44B8-AF07-C021BB29CA67}" type="presParOf" srcId="{87BC6425-EE70-43F8-B8AB-F20DC5A6C600}" destId="{BCA8BC47-8B2E-4375-9E3D-B41A3192D18C}" srcOrd="3" destOrd="0" presId="urn:microsoft.com/office/officeart/2018/2/layout/IconVerticalSolidList"/>
    <dgm:cxn modelId="{A418C955-51A4-4D99-B600-19EDB553FDB2}" type="presParOf" srcId="{D0D32BFB-B7D2-4307-BEB6-8455DBAF44CB}" destId="{5CBF87EC-BE1F-4AC6-AD48-24A5C317C993}" srcOrd="1" destOrd="0" presId="urn:microsoft.com/office/officeart/2018/2/layout/IconVerticalSolidList"/>
    <dgm:cxn modelId="{31B367F3-4B97-40D3-81D4-10EE6BE988EC}" type="presParOf" srcId="{D0D32BFB-B7D2-4307-BEB6-8455DBAF44CB}" destId="{AAEC8181-4101-4BCB-98CC-E454C6D00E45}" srcOrd="2" destOrd="0" presId="urn:microsoft.com/office/officeart/2018/2/layout/IconVerticalSolidList"/>
    <dgm:cxn modelId="{F63B270F-5736-4655-A8A1-1DD2E2CF6D9F}" type="presParOf" srcId="{AAEC8181-4101-4BCB-98CC-E454C6D00E45}" destId="{0C81773E-0760-4AE9-B635-73C86CCC893B}" srcOrd="0" destOrd="0" presId="urn:microsoft.com/office/officeart/2018/2/layout/IconVerticalSolidList"/>
    <dgm:cxn modelId="{472A3677-3B06-4AC5-B87E-D1A1F18F7D35}" type="presParOf" srcId="{AAEC8181-4101-4BCB-98CC-E454C6D00E45}" destId="{E9A1CE2B-6257-4CDC-A001-3940EE57245F}" srcOrd="1" destOrd="0" presId="urn:microsoft.com/office/officeart/2018/2/layout/IconVerticalSolidList"/>
    <dgm:cxn modelId="{23F79EA9-BA3C-48EB-B088-5ACB07966153}" type="presParOf" srcId="{AAEC8181-4101-4BCB-98CC-E454C6D00E45}" destId="{38B2DFFB-A923-4CE4-8670-4F5D1BA2B542}" srcOrd="2" destOrd="0" presId="urn:microsoft.com/office/officeart/2018/2/layout/IconVerticalSolidList"/>
    <dgm:cxn modelId="{B5F3241A-8D98-4623-8D52-6FD3B4604578}" type="presParOf" srcId="{AAEC8181-4101-4BCB-98CC-E454C6D00E45}" destId="{6AB1ACE6-3830-47FC-8EC4-6EA16E28D5F5}" srcOrd="3" destOrd="0" presId="urn:microsoft.com/office/officeart/2018/2/layout/IconVerticalSolidList"/>
    <dgm:cxn modelId="{FDD663CD-6156-437B-A4C0-5FDE28A5ECB9}" type="presParOf" srcId="{D0D32BFB-B7D2-4307-BEB6-8455DBAF44CB}" destId="{6DB605D7-0F31-4230-AC5D-3D7AE2826116}" srcOrd="3" destOrd="0" presId="urn:microsoft.com/office/officeart/2018/2/layout/IconVerticalSolidList"/>
    <dgm:cxn modelId="{08EB6C35-AA8D-4008-95B1-E61F3EFFBCD9}" type="presParOf" srcId="{D0D32BFB-B7D2-4307-BEB6-8455DBAF44CB}" destId="{82D1D055-1A51-46F3-A5A7-A17D7A6C785A}" srcOrd="4" destOrd="0" presId="urn:microsoft.com/office/officeart/2018/2/layout/IconVerticalSolidList"/>
    <dgm:cxn modelId="{B36BC164-54A8-4EFC-9C7D-9D0B55BB4AE8}" type="presParOf" srcId="{82D1D055-1A51-46F3-A5A7-A17D7A6C785A}" destId="{763B1D43-A8B5-41C0-BD40-E5EF3E62B46F}" srcOrd="0" destOrd="0" presId="urn:microsoft.com/office/officeart/2018/2/layout/IconVerticalSolidList"/>
    <dgm:cxn modelId="{F81E0D9A-2196-495E-B44A-0BB17E4D1AE3}" type="presParOf" srcId="{82D1D055-1A51-46F3-A5A7-A17D7A6C785A}" destId="{56B5E690-8AC1-4BAA-8031-B1F6DF1BA740}" srcOrd="1" destOrd="0" presId="urn:microsoft.com/office/officeart/2018/2/layout/IconVerticalSolidList"/>
    <dgm:cxn modelId="{42099E55-CF79-4650-A6CC-7209B0B0AC12}" type="presParOf" srcId="{82D1D055-1A51-46F3-A5A7-A17D7A6C785A}" destId="{DCDA6FD5-AE16-470E-9487-9CA10A10ADF6}" srcOrd="2" destOrd="0" presId="urn:microsoft.com/office/officeart/2018/2/layout/IconVerticalSolidList"/>
    <dgm:cxn modelId="{5A7F2C27-8210-4FC1-8DDA-84D28C104DF4}" type="presParOf" srcId="{82D1D055-1A51-46F3-A5A7-A17D7A6C785A}" destId="{BEECF991-BA6A-4FF6-8FFD-D55F57B4F9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17091-A16E-496B-8588-0E7B9E3874FA}">
      <dsp:nvSpPr>
        <dsp:cNvPr id="0" name=""/>
        <dsp:cNvSpPr/>
      </dsp:nvSpPr>
      <dsp:spPr>
        <a:xfrm>
          <a:off x="939509" y="533187"/>
          <a:ext cx="1449877" cy="1449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6A0E4-5DB0-4791-86A0-02EB5CB429F6}">
      <dsp:nvSpPr>
        <dsp:cNvPr id="0" name=""/>
        <dsp:cNvSpPr/>
      </dsp:nvSpPr>
      <dsp:spPr>
        <a:xfrm>
          <a:off x="53473" y="2366054"/>
          <a:ext cx="32219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 this project I will be presenting of how I developed a stock</a:t>
          </a:r>
        </a:p>
      </dsp:txBody>
      <dsp:txXfrm>
        <a:off x="53473" y="2366054"/>
        <a:ext cx="3221949" cy="720000"/>
      </dsp:txXfrm>
    </dsp:sp>
    <dsp:sp modelId="{0B0677AB-C242-460C-BE51-682D2D0E7986}">
      <dsp:nvSpPr>
        <dsp:cNvPr id="0" name=""/>
        <dsp:cNvSpPr/>
      </dsp:nvSpPr>
      <dsp:spPr>
        <a:xfrm>
          <a:off x="4725299" y="533187"/>
          <a:ext cx="1449877" cy="1449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7A7DC-91AD-43FF-93E3-9D51B76F6E76}">
      <dsp:nvSpPr>
        <dsp:cNvPr id="0" name=""/>
        <dsp:cNvSpPr/>
      </dsp:nvSpPr>
      <dsp:spPr>
        <a:xfrm>
          <a:off x="3839263" y="2366054"/>
          <a:ext cx="32219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Using Spyder IDE as well as GUI for results. </a:t>
          </a:r>
        </a:p>
      </dsp:txBody>
      <dsp:txXfrm>
        <a:off x="3839263" y="2366054"/>
        <a:ext cx="3221949" cy="720000"/>
      </dsp:txXfrm>
    </dsp:sp>
    <dsp:sp modelId="{2A84ADF4-0B14-4BB5-80C5-397B4FC2B5FE}">
      <dsp:nvSpPr>
        <dsp:cNvPr id="0" name=""/>
        <dsp:cNvSpPr/>
      </dsp:nvSpPr>
      <dsp:spPr>
        <a:xfrm>
          <a:off x="8511090" y="533187"/>
          <a:ext cx="1449877" cy="14498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C82EF-F340-4B0C-A8AE-F5D73E3A7C7F}">
      <dsp:nvSpPr>
        <dsp:cNvPr id="0" name=""/>
        <dsp:cNvSpPr/>
      </dsp:nvSpPr>
      <dsp:spPr>
        <a:xfrm>
          <a:off x="7625054" y="2366054"/>
          <a:ext cx="32219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 will go over each Slide and what it entails on the build up leading to the final presentation</a:t>
          </a:r>
        </a:p>
      </dsp:txBody>
      <dsp:txXfrm>
        <a:off x="7625054" y="2366054"/>
        <a:ext cx="322194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BBB9E-7E8B-41FB-9D98-20C876292F43}">
      <dsp:nvSpPr>
        <dsp:cNvPr id="0" name=""/>
        <dsp:cNvSpPr/>
      </dsp:nvSpPr>
      <dsp:spPr>
        <a:xfrm>
          <a:off x="0" y="61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3FE27-FB1E-4863-874F-813673D49C14}">
      <dsp:nvSpPr>
        <dsp:cNvPr id="0" name=""/>
        <dsp:cNvSpPr/>
      </dsp:nvSpPr>
      <dsp:spPr>
        <a:xfrm>
          <a:off x="436480" y="325271"/>
          <a:ext cx="793601" cy="7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8BC47-8B2E-4375-9E3D-B41A3192D18C}">
      <dsp:nvSpPr>
        <dsp:cNvPr id="0" name=""/>
        <dsp:cNvSpPr/>
      </dsp:nvSpPr>
      <dsp:spPr>
        <a:xfrm>
          <a:off x="1666563" y="61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From this class I learned that new features while learning how to use Python since I was not 100% used to programming except having a little experience in a previous class.</a:t>
          </a:r>
        </a:p>
      </dsp:txBody>
      <dsp:txXfrm>
        <a:off x="1666563" y="616"/>
        <a:ext cx="5243823" cy="1442911"/>
      </dsp:txXfrm>
    </dsp:sp>
    <dsp:sp modelId="{0C81773E-0760-4AE9-B635-73C86CCC893B}">
      <dsp:nvSpPr>
        <dsp:cNvPr id="0" name=""/>
        <dsp:cNvSpPr/>
      </dsp:nvSpPr>
      <dsp:spPr>
        <a:xfrm>
          <a:off x="0" y="180425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1CE2B-6257-4CDC-A001-3940EE57245F}">
      <dsp:nvSpPr>
        <dsp:cNvPr id="0" name=""/>
        <dsp:cNvSpPr/>
      </dsp:nvSpPr>
      <dsp:spPr>
        <a:xfrm>
          <a:off x="436480" y="2128911"/>
          <a:ext cx="793601" cy="793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1ACE6-3830-47FC-8EC4-6EA16E28D5F5}">
      <dsp:nvSpPr>
        <dsp:cNvPr id="0" name=""/>
        <dsp:cNvSpPr/>
      </dsp:nvSpPr>
      <dsp:spPr>
        <a:xfrm>
          <a:off x="1666563" y="180425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 also learned problem solving skills when running into issues during certain parts of this project.</a:t>
          </a:r>
        </a:p>
      </dsp:txBody>
      <dsp:txXfrm>
        <a:off x="1666563" y="1804256"/>
        <a:ext cx="5243823" cy="1442911"/>
      </dsp:txXfrm>
    </dsp:sp>
    <dsp:sp modelId="{763B1D43-A8B5-41C0-BD40-E5EF3E62B46F}">
      <dsp:nvSpPr>
        <dsp:cNvPr id="0" name=""/>
        <dsp:cNvSpPr/>
      </dsp:nvSpPr>
      <dsp:spPr>
        <a:xfrm>
          <a:off x="0" y="360789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5E690-8AC1-4BAA-8031-B1F6DF1BA740}">
      <dsp:nvSpPr>
        <dsp:cNvPr id="0" name=""/>
        <dsp:cNvSpPr/>
      </dsp:nvSpPr>
      <dsp:spPr>
        <a:xfrm>
          <a:off x="436480" y="3932551"/>
          <a:ext cx="793601" cy="793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F991-BA6A-4FF6-8FFD-D55F57B4F90F}">
      <dsp:nvSpPr>
        <dsp:cNvPr id="0" name=""/>
        <dsp:cNvSpPr/>
      </dsp:nvSpPr>
      <dsp:spPr>
        <a:xfrm>
          <a:off x="1666563" y="360789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 learned patience considering some of the projects took a lot of time and patience.</a:t>
          </a:r>
        </a:p>
      </dsp:txBody>
      <dsp:txXfrm>
        <a:off x="1666563" y="3607896"/>
        <a:ext cx="5243823" cy="1442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2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C95F9-6A6B-E5B3-33A5-89F7EDFE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Luella Tracy Henderson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E1748-668A-2F6C-0CC9-B94E6A6FA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Final Project Week 8</a:t>
            </a:r>
          </a:p>
          <a:p>
            <a:r>
              <a:rPr lang="en-US" dirty="0"/>
              <a:t>8/26/2023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ADFC0-CA4C-0141-77A4-872440504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67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Inherited classes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Paste a screen shot of your classes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95049-901B-CD8E-FFF7-9D5B0D0DA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09" r="1" b="12181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Unit Tests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Paste a screen shot of your unit tests successfully completed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02B6E-861D-BF10-67EB-78EF16611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518" b="1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Stock menu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CF3E2-D1AF-0333-6239-A276ED180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15" b="-2"/>
          <a:stretch/>
        </p:blipFill>
        <p:spPr>
          <a:xfrm>
            <a:off x="2" y="10"/>
            <a:ext cx="4635313" cy="32515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07F867C-3137-8DF9-B4C9-4A39E1639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0" b="1"/>
          <a:stretch/>
        </p:blipFill>
        <p:spPr>
          <a:xfrm>
            <a:off x="-1" y="3337868"/>
            <a:ext cx="4635314" cy="306293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7308" y="2407436"/>
            <a:ext cx="6432434" cy="3461658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Paste a screen shot of your classes in the main program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Chart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dirty="0"/>
              <a:t>Paste a screen shot of your stock chart.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/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67C0A82D-2292-CE3A-BF61-5B431074B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1024589"/>
            <a:ext cx="6798082" cy="48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File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/>
              <a:t>Paste a screen shot of the file downloaded from Yahoo finance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E4494-75D9-5853-A689-33A6E7233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6" r="3" b="3"/>
          <a:stretch/>
        </p:blipFill>
        <p:spPr>
          <a:xfrm>
            <a:off x="4742017" y="814747"/>
            <a:ext cx="6798082" cy="52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Importing data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/>
              <a:t>Screenshot of the historical data import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11D05-1F55-8463-94B1-CF98C7FCC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r="9649"/>
          <a:stretch/>
        </p:blipFill>
        <p:spPr>
          <a:xfrm>
            <a:off x="6041221" y="640080"/>
            <a:ext cx="419967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Stocks in GUI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/>
              <a:t>Paste a screen shot of your GUI working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798D1-439C-4214-AA95-80AB6A684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22"/>
          <a:stretch/>
        </p:blipFill>
        <p:spPr>
          <a:xfrm>
            <a:off x="5135678" y="640080"/>
            <a:ext cx="601075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History Tab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8648" y="2978254"/>
            <a:ext cx="3153580" cy="2444238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Paste a screen shot of your History tab with import working.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0CC7E-37DF-A4FE-8B2F-4D152D2E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505" y="1522625"/>
            <a:ext cx="3266618" cy="3787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F732B-0265-59A5-CADE-6F8043F4A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29" y="1530265"/>
            <a:ext cx="3272304" cy="377210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90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Report Complete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8648" y="2978254"/>
            <a:ext cx="3153580" cy="2444238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Paste a screen shot of your Report tab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61746-7F0B-6D7A-B166-54CD751E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505" y="1466098"/>
            <a:ext cx="3266618" cy="3900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9CC8B-7DD2-5A9E-919D-BB1A2705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29" y="1491433"/>
            <a:ext cx="3272304" cy="384977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0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EBD0D2-AA2A-4936-A509-D629383E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7993B-93D6-6777-9CAA-4E45D537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What I learned 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06110-E6E1-4309-83FA-C6B068FA3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78F45E-D485-8E49-8415-F377A8350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189631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8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0">
            <a:extLst>
              <a:ext uri="{FF2B5EF4-FFF2-40B4-BE49-F238E27FC236}">
                <a16:creationId xmlns:a16="http://schemas.microsoft.com/office/drawing/2014/main" id="{2B6C9846-B5AB-4E52-988D-F7E5865C9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6F3D7E8E-8467-4198-87E0-ADC1B604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B455A-5C6D-545B-1A95-D29BE79E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Introduction</a:t>
            </a:r>
            <a:br>
              <a:rPr lang="en-US" sz="3400">
                <a:solidFill>
                  <a:schemeClr val="bg1"/>
                </a:solidFill>
              </a:rPr>
            </a:br>
            <a:endParaRPr lang="en-US" sz="3400">
              <a:solidFill>
                <a:schemeClr val="bg1"/>
              </a:solidFill>
            </a:endParaRPr>
          </a:p>
        </p:txBody>
      </p:sp>
      <p:graphicFrame>
        <p:nvGraphicFramePr>
          <p:cNvPr id="18" name="TextBox 3">
            <a:extLst>
              <a:ext uri="{FF2B5EF4-FFF2-40B4-BE49-F238E27FC236}">
                <a16:creationId xmlns:a16="http://schemas.microsoft.com/office/drawing/2014/main" id="{7C569D84-4B4E-31C2-87B7-135A2A717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293899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6B972-739B-F621-90DE-6D5CF7A5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Career Skills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B733FAB-F8A0-6114-6199-638E43694972}"/>
              </a:ext>
            </a:extLst>
          </p:cNvPr>
          <p:cNvSpPr txBox="1"/>
          <p:nvPr/>
        </p:nvSpPr>
        <p:spPr>
          <a:xfrm>
            <a:off x="643467" y="2546224"/>
            <a:ext cx="3448259" cy="3342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I learned: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Patience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Hard-work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rgbClr val="FFFFFF"/>
                </a:solidFill>
              </a:rPr>
              <a:t>Problem solving skills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 descr="Sphere of mesh and nodes">
            <a:extLst>
              <a:ext uri="{FF2B5EF4-FFF2-40B4-BE49-F238E27FC236}">
                <a16:creationId xmlns:a16="http://schemas.microsoft.com/office/drawing/2014/main" id="{A3BFEC03-C872-47CA-59B8-4681AC5BC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2" r="105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Gavel">
            <a:extLst>
              <a:ext uri="{FF2B5EF4-FFF2-40B4-BE49-F238E27FC236}">
                <a16:creationId xmlns:a16="http://schemas.microsoft.com/office/drawing/2014/main" id="{8CF6EF76-5209-A11D-8DA9-DD7D70C3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64" y="1770977"/>
            <a:ext cx="3294253" cy="329425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91C10-1E1D-994A-B619-E6D16FB6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Conclusion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D38E1F-FD41-6AD2-B64E-81BBEE1FD54D}"/>
              </a:ext>
            </a:extLst>
          </p:cNvPr>
          <p:cNvSpPr txBox="1"/>
          <p:nvPr/>
        </p:nvSpPr>
        <p:spPr>
          <a:xfrm>
            <a:off x="5315802" y="2505069"/>
            <a:ext cx="5778919" cy="33839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In conclusion, I enjoyed this class and learning a bit more about programming with Python.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The project from beginning to end was fun, exciting, and challenging.</a:t>
            </a:r>
          </a:p>
        </p:txBody>
      </p:sp>
    </p:spTree>
    <p:extLst>
      <p:ext uri="{BB962C8B-B14F-4D97-AF65-F5344CB8AC3E}">
        <p14:creationId xmlns:p14="http://schemas.microsoft.com/office/powerpoint/2010/main" val="23241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Program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Screen shot of Python program running successfully.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C90027-1FB4-AF60-9C73-75C2DC40F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4" r="14336" b="1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Class Diagram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/>
              <a:t>Paste your Visio Class Diagram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2FBB3E6-94BC-5132-B9DE-0BDB06A7D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4"/>
          <a:stretch/>
        </p:blipFill>
        <p:spPr>
          <a:xfrm>
            <a:off x="4742017" y="1517041"/>
            <a:ext cx="6798082" cy="38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C34D88"/>
                </a:solidFill>
              </a:rPr>
              <a:t>Class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CFE3C-C801-7FC4-0AE2-4AD26EDE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7" r="-1" b="-1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4786" y="2790855"/>
            <a:ext cx="3084844" cy="3311766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Screen Shot of your stock_class.py file.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C34D88"/>
                </a:solidFill>
              </a:rPr>
              <a:t>Unit Test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136B5DC-3538-94A4-CAF7-21FAF0FF2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9" r="25192" b="1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4786" y="2790855"/>
            <a:ext cx="3084844" cy="3311766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Screen Shot of your successful unit test.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97614-384C-DA27-4F81-97F4DACB2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62" y="643538"/>
            <a:ext cx="6940575" cy="3557043"/>
          </a:xfrm>
          <a:prstGeom prst="rect">
            <a:avLst/>
          </a:prstGeom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Adding a Stock</a:t>
            </a:r>
          </a:p>
        </p:txBody>
      </p:sp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C34D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/>
              <a:t>Paste a screen shot of your working Stock program.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75F65-2002-311D-A7A2-8B270B67A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91"/>
          <a:stretch/>
        </p:blipFill>
        <p:spPr>
          <a:xfrm>
            <a:off x="633999" y="661312"/>
            <a:ext cx="10925102" cy="35214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Listing 3 Stocks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C34D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/>
              <a:t>Paste a screen shot of your working Stock program.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  <a:p>
            <a:pPr indent="-228600">
              <a:buFont typeface="Calibri" panose="020F050202020403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Daily Data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2546224"/>
            <a:ext cx="5977938" cy="3342747"/>
          </a:xfrm>
        </p:spPr>
        <p:txBody>
          <a:bodyPr vert="horz" lIns="0" tIns="45720" rIns="0" bIns="45720" rtlCol="0"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Paste a screen shot of your working Stock program.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indent="-228600">
              <a:buFont typeface="Calibri" panose="020F050202020403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2657A-79AC-8FE1-9DB0-D8D61EC8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280" y="643467"/>
            <a:ext cx="3874045" cy="2624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AB4B1-4F61-909B-BC60-F565EC0B4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05" y="3780653"/>
            <a:ext cx="3936614" cy="22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3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1A1E2F"/>
      </a:dk2>
      <a:lt2>
        <a:srgbClr val="F0F3F2"/>
      </a:lt2>
      <a:accent1>
        <a:srgbClr val="C34D88"/>
      </a:accent1>
      <a:accent2>
        <a:srgbClr val="B13BA7"/>
      </a:accent2>
      <a:accent3>
        <a:srgbClr val="9C4DC3"/>
      </a:accent3>
      <a:accent4>
        <a:srgbClr val="593BB1"/>
      </a:accent4>
      <a:accent5>
        <a:srgbClr val="4D60C3"/>
      </a:accent5>
      <a:accent6>
        <a:srgbClr val="3B80B1"/>
      </a:accent6>
      <a:hlink>
        <a:srgbClr val="5E5EC9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340</Words>
  <Application>Microsoft Office PowerPoint</Application>
  <PresentationFormat>Widescreen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RetrospectVTI</vt:lpstr>
      <vt:lpstr>Luella Tracy Henderson</vt:lpstr>
      <vt:lpstr>Introduction </vt:lpstr>
      <vt:lpstr>Program</vt:lpstr>
      <vt:lpstr>Class Diagram</vt:lpstr>
      <vt:lpstr>Class Code</vt:lpstr>
      <vt:lpstr>Unit Test</vt:lpstr>
      <vt:lpstr>Adding a Stock</vt:lpstr>
      <vt:lpstr>Listing 3 Stocks</vt:lpstr>
      <vt:lpstr>Daily Data</vt:lpstr>
      <vt:lpstr>Inherited classes</vt:lpstr>
      <vt:lpstr>Unit Tests</vt:lpstr>
      <vt:lpstr>Stock menu program</vt:lpstr>
      <vt:lpstr>Chart</vt:lpstr>
      <vt:lpstr>File</vt:lpstr>
      <vt:lpstr>Importing data</vt:lpstr>
      <vt:lpstr>Stocks in GUI</vt:lpstr>
      <vt:lpstr>History Tab</vt:lpstr>
      <vt:lpstr>Report Complete</vt:lpstr>
      <vt:lpstr>What I learned </vt:lpstr>
      <vt:lpstr>Career Skills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Luella Tracy Henderson</dc:title>
  <dc:creator>Luella Henderson</dc:creator>
  <cp:lastModifiedBy>Luella Henderson</cp:lastModifiedBy>
  <cp:revision>2</cp:revision>
  <dcterms:created xsi:type="dcterms:W3CDTF">2023-08-27T04:46:53Z</dcterms:created>
  <dcterms:modified xsi:type="dcterms:W3CDTF">2023-08-27T05:36:51Z</dcterms:modified>
</cp:coreProperties>
</file>