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5" r:id="rId6"/>
    <p:sldId id="259" r:id="rId7"/>
    <p:sldId id="258" r:id="rId8"/>
    <p:sldId id="266" r:id="rId9"/>
    <p:sldId id="268" r:id="rId10"/>
    <p:sldId id="269" r:id="rId11"/>
    <p:sldId id="260" r:id="rId12"/>
    <p:sldId id="271" r:id="rId13"/>
    <p:sldId id="273" r:id="rId14"/>
    <p:sldId id="274" r:id="rId15"/>
    <p:sldId id="261" r:id="rId16"/>
    <p:sldId id="272" r:id="rId17"/>
    <p:sldId id="276" r:id="rId18"/>
    <p:sldId id="277" r:id="rId19"/>
    <p:sldId id="278" r:id="rId20"/>
    <p:sldId id="279" r:id="rId21"/>
    <p:sldId id="281" r:id="rId22"/>
    <p:sldId id="282" r:id="rId23"/>
    <p:sldId id="283" r:id="rId24"/>
    <p:sldId id="284" r:id="rId25"/>
    <p:sldId id="280" r:id="rId26"/>
    <p:sldId id="287"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amp; Introduction" id="{FB550D5D-1C48-4F92-920B-A5469A156113}">
          <p14:sldIdLst>
            <p14:sldId id="256"/>
            <p14:sldId id="257"/>
          </p14:sldIdLst>
        </p14:section>
        <p14:section name="Software and Planning" id="{6793E7DC-989B-4B32-8AA5-A9E57BB226DD}">
          <p14:sldIdLst>
            <p14:sldId id="262"/>
            <p14:sldId id="263"/>
          </p14:sldIdLst>
        </p14:section>
        <p14:section name="Flow Chart noaa-sdk" id="{680463ED-AD98-4454-BF82-400898DED423}">
          <p14:sldIdLst>
            <p14:sldId id="265"/>
            <p14:sldId id="259"/>
            <p14:sldId id="258"/>
          </p14:sldIdLst>
        </p14:section>
        <p14:section name="Weather Data" id="{AF48A552-3568-4A2B-AD03-6D8BD6B29D73}">
          <p14:sldIdLst>
            <p14:sldId id="266"/>
            <p14:sldId id="268"/>
            <p14:sldId id="269"/>
            <p14:sldId id="260"/>
          </p14:sldIdLst>
        </p14:section>
        <p14:section name="Querying the database w/SQL" id="{6B947308-D8AF-4ECC-BE29-0F113E721711}">
          <p14:sldIdLst>
            <p14:sldId id="271"/>
            <p14:sldId id="273"/>
            <p14:sldId id="274"/>
            <p14:sldId id="261"/>
          </p14:sldIdLst>
        </p14:section>
        <p14:section name="Query &amp; manipulation data w/SQL" id="{E6E2368C-4A52-49B6-B2D4-D7F7EF5ED4AD}">
          <p14:sldIdLst>
            <p14:sldId id="272"/>
            <p14:sldId id="276"/>
            <p14:sldId id="277"/>
            <p14:sldId id="278"/>
          </p14:sldIdLst>
        </p14:section>
        <p14:section name="Graphical modules and results" id="{B34DBB86-3879-4472-8E61-8AF0D74B44BA}">
          <p14:sldIdLst>
            <p14:sldId id="279"/>
            <p14:sldId id="281"/>
            <p14:sldId id="282"/>
            <p14:sldId id="283"/>
            <p14:sldId id="284"/>
          </p14:sldIdLst>
        </p14:section>
        <p14:section name="Challenges &amp; Career Skills" id="{A75CAC5E-F7B3-4F0E-B102-0A7506A42193}">
          <p14:sldIdLst>
            <p14:sldId id="280"/>
            <p14:sldId id="287"/>
            <p14:sldId id="285"/>
          </p14:sldIdLst>
        </p14:section>
        <p14:section name="Conclusion :)" id="{5EB6C68D-80C7-4222-B753-2CE6473A029A}">
          <p14:sldIdLst>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7" d="100"/>
          <a:sy n="87" d="100"/>
        </p:scale>
        <p:origin x="231"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ella Henderson" userId="1c8291edf9426175" providerId="LiveId" clId="{DEFF343D-5F8C-4AB1-8397-A1E7898EB169}"/>
    <pc:docChg chg="custSel addSld delSld modSld sldOrd modMainMaster addSection delSection modSection">
      <pc:chgData name="Luella Henderson" userId="1c8291edf9426175" providerId="LiveId" clId="{DEFF343D-5F8C-4AB1-8397-A1E7898EB169}" dt="2022-10-14T01:28:02.091" v="4673" actId="1076"/>
      <pc:docMkLst>
        <pc:docMk/>
      </pc:docMkLst>
      <pc:sldChg chg="modSp mod modTransition">
        <pc:chgData name="Luella Henderson" userId="1c8291edf9426175" providerId="LiveId" clId="{DEFF343D-5F8C-4AB1-8397-A1E7898EB169}" dt="2022-10-14T01:28:02.091" v="4673" actId="1076"/>
        <pc:sldMkLst>
          <pc:docMk/>
          <pc:sldMk cId="1746585978" sldId="256"/>
        </pc:sldMkLst>
        <pc:spChg chg="mod">
          <ac:chgData name="Luella Henderson" userId="1c8291edf9426175" providerId="LiveId" clId="{DEFF343D-5F8C-4AB1-8397-A1E7898EB169}" dt="2022-10-14T01:28:02.091" v="4673" actId="1076"/>
          <ac:spMkLst>
            <pc:docMk/>
            <pc:sldMk cId="1746585978" sldId="256"/>
            <ac:spMk id="2" creationId="{BF5BB4CD-5A4C-265A-885A-52D3959C56A4}"/>
          </ac:spMkLst>
        </pc:spChg>
        <pc:spChg chg="mod">
          <ac:chgData name="Luella Henderson" userId="1c8291edf9426175" providerId="LiveId" clId="{DEFF343D-5F8C-4AB1-8397-A1E7898EB169}" dt="2022-10-13T08:54:01.221" v="3852" actId="122"/>
          <ac:spMkLst>
            <pc:docMk/>
            <pc:sldMk cId="1746585978" sldId="256"/>
            <ac:spMk id="3" creationId="{B160CA36-014C-1DE7-65F9-EF441E347FBB}"/>
          </ac:spMkLst>
        </pc:spChg>
      </pc:sldChg>
      <pc:sldChg chg="modSp mod modTransition">
        <pc:chgData name="Luella Henderson" userId="1c8291edf9426175" providerId="LiveId" clId="{DEFF343D-5F8C-4AB1-8397-A1E7898EB169}" dt="2022-10-13T09:16:23.616" v="4209"/>
        <pc:sldMkLst>
          <pc:docMk/>
          <pc:sldMk cId="3050744617" sldId="257"/>
        </pc:sldMkLst>
        <pc:spChg chg="mod">
          <ac:chgData name="Luella Henderson" userId="1c8291edf9426175" providerId="LiveId" clId="{DEFF343D-5F8C-4AB1-8397-A1E7898EB169}" dt="2022-10-13T08:49:42.984" v="3819" actId="14100"/>
          <ac:spMkLst>
            <pc:docMk/>
            <pc:sldMk cId="3050744617" sldId="257"/>
            <ac:spMk id="2" creationId="{43147CED-7D2D-A2C9-F826-D1B06D43A158}"/>
          </ac:spMkLst>
        </pc:spChg>
        <pc:spChg chg="mod">
          <ac:chgData name="Luella Henderson" userId="1c8291edf9426175" providerId="LiveId" clId="{DEFF343D-5F8C-4AB1-8397-A1E7898EB169}" dt="2022-10-13T08:52:35.645" v="3832" actId="27636"/>
          <ac:spMkLst>
            <pc:docMk/>
            <pc:sldMk cId="3050744617" sldId="257"/>
            <ac:spMk id="3" creationId="{93B1B20D-7F48-5C0C-D4B0-0B7D0C2BEC1A}"/>
          </ac:spMkLst>
        </pc:spChg>
      </pc:sldChg>
      <pc:sldChg chg="modSp mod modTransition">
        <pc:chgData name="Luella Henderson" userId="1c8291edf9426175" providerId="LiveId" clId="{DEFF343D-5F8C-4AB1-8397-A1E7898EB169}" dt="2022-10-13T09:16:23.616" v="4209"/>
        <pc:sldMkLst>
          <pc:docMk/>
          <pc:sldMk cId="1857308462" sldId="258"/>
        </pc:sldMkLst>
        <pc:spChg chg="mod">
          <ac:chgData name="Luella Henderson" userId="1c8291edf9426175" providerId="LiveId" clId="{DEFF343D-5F8C-4AB1-8397-A1E7898EB169}" dt="2022-10-13T09:12:11.415" v="4186" actId="255"/>
          <ac:spMkLst>
            <pc:docMk/>
            <pc:sldMk cId="1857308462" sldId="258"/>
            <ac:spMk id="2" creationId="{35FCF965-A9E4-4FB1-BE6E-F3F2689FD91F}"/>
          </ac:spMkLst>
        </pc:spChg>
      </pc:sldChg>
      <pc:sldChg chg="modSp mod modTransition">
        <pc:chgData name="Luella Henderson" userId="1c8291edf9426175" providerId="LiveId" clId="{DEFF343D-5F8C-4AB1-8397-A1E7898EB169}" dt="2022-10-13T09:16:23.616" v="4209"/>
        <pc:sldMkLst>
          <pc:docMk/>
          <pc:sldMk cId="3064618537" sldId="259"/>
        </pc:sldMkLst>
        <pc:spChg chg="mod">
          <ac:chgData name="Luella Henderson" userId="1c8291edf9426175" providerId="LiveId" clId="{DEFF343D-5F8C-4AB1-8397-A1E7898EB169}" dt="2022-10-13T08:55:39.720" v="3858" actId="207"/>
          <ac:spMkLst>
            <pc:docMk/>
            <pc:sldMk cId="3064618537" sldId="259"/>
            <ac:spMk id="51" creationId="{0D132B46-AD72-9163-6244-264F57B7EC92}"/>
          </ac:spMkLst>
        </pc:spChg>
        <pc:spChg chg="mod">
          <ac:chgData name="Luella Henderson" userId="1c8291edf9426175" providerId="LiveId" clId="{DEFF343D-5F8C-4AB1-8397-A1E7898EB169}" dt="2022-10-13T08:55:45.373" v="3859" actId="207"/>
          <ac:spMkLst>
            <pc:docMk/>
            <pc:sldMk cId="3064618537" sldId="259"/>
            <ac:spMk id="58" creationId="{834177E7-D674-C3D6-4C2A-119C14448B72}"/>
          </ac:spMkLst>
        </pc:spChg>
      </pc:sldChg>
      <pc:sldChg chg="delSp modSp add mod modTransition setBg delDesignElem">
        <pc:chgData name="Luella Henderson" userId="1c8291edf9426175" providerId="LiveId" clId="{DEFF343D-5F8C-4AB1-8397-A1E7898EB169}" dt="2022-10-13T09:16:23.616" v="4209"/>
        <pc:sldMkLst>
          <pc:docMk/>
          <pc:sldMk cId="1523681382" sldId="260"/>
        </pc:sldMkLst>
        <pc:spChg chg="mod">
          <ac:chgData name="Luella Henderson" userId="1c8291edf9426175" providerId="LiveId" clId="{DEFF343D-5F8C-4AB1-8397-A1E7898EB169}" dt="2022-10-13T08:57:45.586" v="3939" actId="20577"/>
          <ac:spMkLst>
            <pc:docMk/>
            <pc:sldMk cId="1523681382" sldId="260"/>
            <ac:spMk id="2" creationId="{35FCF965-A9E4-4FB1-BE6E-F3F2689FD91F}"/>
          </ac:spMkLst>
        </pc:spChg>
        <pc:spChg chg="del">
          <ac:chgData name="Luella Henderson" userId="1c8291edf9426175" providerId="LiveId" clId="{DEFF343D-5F8C-4AB1-8397-A1E7898EB169}" dt="2022-10-13T07:16:51.779" v="559"/>
          <ac:spMkLst>
            <pc:docMk/>
            <pc:sldMk cId="1523681382" sldId="260"/>
            <ac:spMk id="98" creationId="{3904BE49-D42F-4F46-B6D8-2F3171216820}"/>
          </ac:spMkLst>
        </pc:spChg>
        <pc:spChg chg="del">
          <ac:chgData name="Luella Henderson" userId="1c8291edf9426175" providerId="LiveId" clId="{DEFF343D-5F8C-4AB1-8397-A1E7898EB169}" dt="2022-10-13T07:16:51.779" v="559"/>
          <ac:spMkLst>
            <pc:docMk/>
            <pc:sldMk cId="1523681382" sldId="260"/>
            <ac:spMk id="99" creationId="{CE0642A0-80D3-4F37-8249-A07E6F382831}"/>
          </ac:spMkLst>
        </pc:spChg>
        <pc:grpChg chg="del">
          <ac:chgData name="Luella Henderson" userId="1c8291edf9426175" providerId="LiveId" clId="{DEFF343D-5F8C-4AB1-8397-A1E7898EB169}" dt="2022-10-13T07:16:51.779" v="559"/>
          <ac:grpSpMkLst>
            <pc:docMk/>
            <pc:sldMk cId="1523681382" sldId="260"/>
            <ac:grpSpMk id="100" creationId="{D57C06C8-18BE-4336-B9E0-3E15ACC93BA7}"/>
          </ac:grpSpMkLst>
        </pc:grpChg>
        <pc:grpChg chg="del">
          <ac:chgData name="Luella Henderson" userId="1c8291edf9426175" providerId="LiveId" clId="{DEFF343D-5F8C-4AB1-8397-A1E7898EB169}" dt="2022-10-13T07:16:51.779" v="559"/>
          <ac:grpSpMkLst>
            <pc:docMk/>
            <pc:sldMk cId="1523681382" sldId="260"/>
            <ac:grpSpMk id="101" creationId="{FA760135-24A9-40C9-B45F-2EB5B6420E41}"/>
          </ac:grpSpMkLst>
        </pc:grpChg>
        <pc:picChg chg="mod">
          <ac:chgData name="Luella Henderson" userId="1c8291edf9426175" providerId="LiveId" clId="{DEFF343D-5F8C-4AB1-8397-A1E7898EB169}" dt="2022-10-13T08:57:30.957" v="3937" actId="1076"/>
          <ac:picMkLst>
            <pc:docMk/>
            <pc:sldMk cId="1523681382" sldId="260"/>
            <ac:picMk id="4" creationId="{25AACA76-A360-0836-1BEE-6A1B783EAA97}"/>
          </ac:picMkLst>
        </pc:picChg>
      </pc:sldChg>
      <pc:sldChg chg="delSp add modTransition setBg delDesignElem">
        <pc:chgData name="Luella Henderson" userId="1c8291edf9426175" providerId="LiveId" clId="{DEFF343D-5F8C-4AB1-8397-A1E7898EB169}" dt="2022-10-13T09:16:23.616" v="4209"/>
        <pc:sldMkLst>
          <pc:docMk/>
          <pc:sldMk cId="2761904354" sldId="261"/>
        </pc:sldMkLst>
        <pc:picChg chg="del">
          <ac:chgData name="Luella Henderson" userId="1c8291edf9426175" providerId="LiveId" clId="{DEFF343D-5F8C-4AB1-8397-A1E7898EB169}" dt="2022-10-13T07:25:05.338" v="802"/>
          <ac:picMkLst>
            <pc:docMk/>
            <pc:sldMk cId="2761904354" sldId="261"/>
            <ac:picMk id="8" creationId="{6AF6706C-CF07-43A1-BCC4-CBA5D33820DA}"/>
          </ac:picMkLst>
        </pc:picChg>
      </pc:sldChg>
      <pc:sldChg chg="addSp modSp mod modTransition">
        <pc:chgData name="Luella Henderson" userId="1c8291edf9426175" providerId="LiveId" clId="{DEFF343D-5F8C-4AB1-8397-A1E7898EB169}" dt="2022-10-13T09:41:15.226" v="4615" actId="14100"/>
        <pc:sldMkLst>
          <pc:docMk/>
          <pc:sldMk cId="2492693164" sldId="262"/>
        </pc:sldMkLst>
        <pc:spChg chg="mod">
          <ac:chgData name="Luella Henderson" userId="1c8291edf9426175" providerId="LiveId" clId="{DEFF343D-5F8C-4AB1-8397-A1E7898EB169}" dt="2022-10-13T09:41:08.548" v="4613" actId="1076"/>
          <ac:spMkLst>
            <pc:docMk/>
            <pc:sldMk cId="2492693164" sldId="262"/>
            <ac:spMk id="2" creationId="{C59BCAB0-65A0-9B9E-3573-C4D78F119B2C}"/>
          </ac:spMkLst>
        </pc:spChg>
        <pc:spChg chg="mod">
          <ac:chgData name="Luella Henderson" userId="1c8291edf9426175" providerId="LiveId" clId="{DEFF343D-5F8C-4AB1-8397-A1E7898EB169}" dt="2022-10-13T09:41:15.226" v="4615" actId="14100"/>
          <ac:spMkLst>
            <pc:docMk/>
            <pc:sldMk cId="2492693164" sldId="262"/>
            <ac:spMk id="3" creationId="{38ACD2E6-1988-A40F-0D86-EA62091276E8}"/>
          </ac:spMkLst>
        </pc:spChg>
        <pc:picChg chg="mod">
          <ac:chgData name="Luella Henderson" userId="1c8291edf9426175" providerId="LiveId" clId="{DEFF343D-5F8C-4AB1-8397-A1E7898EB169}" dt="2022-10-13T09:40:57.579" v="4611" actId="14100"/>
          <ac:picMkLst>
            <pc:docMk/>
            <pc:sldMk cId="2492693164" sldId="262"/>
            <ac:picMk id="5" creationId="{E6151256-5804-6E19-B38E-EDB9D5AB7900}"/>
          </ac:picMkLst>
        </pc:picChg>
        <pc:picChg chg="mod">
          <ac:chgData name="Luella Henderson" userId="1c8291edf9426175" providerId="LiveId" clId="{DEFF343D-5F8C-4AB1-8397-A1E7898EB169}" dt="2022-10-13T09:40:40.827" v="4608" actId="14100"/>
          <ac:picMkLst>
            <pc:docMk/>
            <pc:sldMk cId="2492693164" sldId="262"/>
            <ac:picMk id="7" creationId="{F50D85AB-9AA9-F425-3A72-B04767C8B0B1}"/>
          </ac:picMkLst>
        </pc:picChg>
        <pc:picChg chg="add mod">
          <ac:chgData name="Luella Henderson" userId="1c8291edf9426175" providerId="LiveId" clId="{DEFF343D-5F8C-4AB1-8397-A1E7898EB169}" dt="2022-10-13T09:40:42.773" v="4609" actId="1076"/>
          <ac:picMkLst>
            <pc:docMk/>
            <pc:sldMk cId="2492693164" sldId="262"/>
            <ac:picMk id="9" creationId="{F1116C09-388C-227A-C73A-3AAB3E220438}"/>
          </ac:picMkLst>
        </pc:picChg>
      </pc:sldChg>
      <pc:sldChg chg="addSp modSp mod modTransition">
        <pc:chgData name="Luella Henderson" userId="1c8291edf9426175" providerId="LiveId" clId="{DEFF343D-5F8C-4AB1-8397-A1E7898EB169}" dt="2022-10-13T09:16:23.616" v="4209"/>
        <pc:sldMkLst>
          <pc:docMk/>
          <pc:sldMk cId="4257288899" sldId="263"/>
        </pc:sldMkLst>
        <pc:spChg chg="mod">
          <ac:chgData name="Luella Henderson" userId="1c8291edf9426175" providerId="LiveId" clId="{DEFF343D-5F8C-4AB1-8397-A1E7898EB169}" dt="2022-10-13T09:13:55.560" v="4188" actId="1076"/>
          <ac:spMkLst>
            <pc:docMk/>
            <pc:sldMk cId="4257288899" sldId="263"/>
            <ac:spMk id="2" creationId="{6E83F173-29E1-615F-805D-47B08D242C39}"/>
          </ac:spMkLst>
        </pc:spChg>
        <pc:spChg chg="mod">
          <ac:chgData name="Luella Henderson" userId="1c8291edf9426175" providerId="LiveId" clId="{DEFF343D-5F8C-4AB1-8397-A1E7898EB169}" dt="2022-10-13T09:14:44.329" v="4192" actId="1076"/>
          <ac:spMkLst>
            <pc:docMk/>
            <pc:sldMk cId="4257288899" sldId="263"/>
            <ac:spMk id="3" creationId="{CE526267-8279-42E7-19FD-041ECFEDEE10}"/>
          </ac:spMkLst>
        </pc:spChg>
        <pc:picChg chg="add mod">
          <ac:chgData name="Luella Henderson" userId="1c8291edf9426175" providerId="LiveId" clId="{DEFF343D-5F8C-4AB1-8397-A1E7898EB169}" dt="2022-10-13T09:15:14.321" v="4200" actId="1076"/>
          <ac:picMkLst>
            <pc:docMk/>
            <pc:sldMk cId="4257288899" sldId="263"/>
            <ac:picMk id="5" creationId="{32D873D2-E07C-C418-2E0B-241AAFBB7CA6}"/>
          </ac:picMkLst>
        </pc:picChg>
      </pc:sldChg>
      <pc:sldChg chg="addSp delSp modSp mod modTransition">
        <pc:chgData name="Luella Henderson" userId="1c8291edf9426175" providerId="LiveId" clId="{DEFF343D-5F8C-4AB1-8397-A1E7898EB169}" dt="2022-10-13T09:36:41.238" v="4587" actId="20577"/>
        <pc:sldMkLst>
          <pc:docMk/>
          <pc:sldMk cId="4023034036" sldId="265"/>
        </pc:sldMkLst>
        <pc:spChg chg="mod">
          <ac:chgData name="Luella Henderson" userId="1c8291edf9426175" providerId="LiveId" clId="{DEFF343D-5F8C-4AB1-8397-A1E7898EB169}" dt="2022-10-13T09:35:02.343" v="4558" actId="255"/>
          <ac:spMkLst>
            <pc:docMk/>
            <pc:sldMk cId="4023034036" sldId="265"/>
            <ac:spMk id="2" creationId="{0D590124-242D-0A3F-B5C3-0941E72F7596}"/>
          </ac:spMkLst>
        </pc:spChg>
        <pc:spChg chg="mod">
          <ac:chgData name="Luella Henderson" userId="1c8291edf9426175" providerId="LiveId" clId="{DEFF343D-5F8C-4AB1-8397-A1E7898EB169}" dt="2022-10-13T09:36:41.238" v="4587" actId="20577"/>
          <ac:spMkLst>
            <pc:docMk/>
            <pc:sldMk cId="4023034036" sldId="265"/>
            <ac:spMk id="3" creationId="{AB95AF3A-929B-8B77-85B2-5ADA64FE31DE}"/>
          </ac:spMkLst>
        </pc:spChg>
        <pc:spChg chg="add del mod">
          <ac:chgData name="Luella Henderson" userId="1c8291edf9426175" providerId="LiveId" clId="{DEFF343D-5F8C-4AB1-8397-A1E7898EB169}" dt="2022-10-13T09:22:02.135" v="4502" actId="478"/>
          <ac:spMkLst>
            <pc:docMk/>
            <pc:sldMk cId="4023034036" sldId="265"/>
            <ac:spMk id="6" creationId="{602A5D1C-31FC-2765-C0E8-AEB6A5A77214}"/>
          </ac:spMkLst>
        </pc:spChg>
        <pc:spChg chg="add del mod">
          <ac:chgData name="Luella Henderson" userId="1c8291edf9426175" providerId="LiveId" clId="{DEFF343D-5F8C-4AB1-8397-A1E7898EB169}" dt="2022-10-13T09:27:44.553" v="4507" actId="478"/>
          <ac:spMkLst>
            <pc:docMk/>
            <pc:sldMk cId="4023034036" sldId="265"/>
            <ac:spMk id="9" creationId="{47F62E15-BCD2-0AED-0454-62CF2316E1CC}"/>
          </ac:spMkLst>
        </pc:spChg>
        <pc:spChg chg="add del mod">
          <ac:chgData name="Luella Henderson" userId="1c8291edf9426175" providerId="LiveId" clId="{DEFF343D-5F8C-4AB1-8397-A1E7898EB169}" dt="2022-10-13T09:28:34.305" v="4516" actId="478"/>
          <ac:spMkLst>
            <pc:docMk/>
            <pc:sldMk cId="4023034036" sldId="265"/>
            <ac:spMk id="12" creationId="{369E1982-F0E5-16B0-1959-019B7CAE7131}"/>
          </ac:spMkLst>
        </pc:spChg>
        <pc:picChg chg="add del mod">
          <ac:chgData name="Luella Henderson" userId="1c8291edf9426175" providerId="LiveId" clId="{DEFF343D-5F8C-4AB1-8397-A1E7898EB169}" dt="2022-10-13T09:22:04.047" v="4503" actId="478"/>
          <ac:picMkLst>
            <pc:docMk/>
            <pc:sldMk cId="4023034036" sldId="265"/>
            <ac:picMk id="5" creationId="{A02DFA11-4C4D-EC19-13D3-D070882AD8BF}"/>
          </ac:picMkLst>
        </pc:picChg>
        <pc:picChg chg="add del mod">
          <ac:chgData name="Luella Henderson" userId="1c8291edf9426175" providerId="LiveId" clId="{DEFF343D-5F8C-4AB1-8397-A1E7898EB169}" dt="2022-10-13T09:27:44.553" v="4507" actId="478"/>
          <ac:picMkLst>
            <pc:docMk/>
            <pc:sldMk cId="4023034036" sldId="265"/>
            <ac:picMk id="8" creationId="{F5B62B68-CBE0-7960-C12E-5067EFFBE59A}"/>
          </ac:picMkLst>
        </pc:picChg>
        <pc:picChg chg="add del mod">
          <ac:chgData name="Luella Henderson" userId="1c8291edf9426175" providerId="LiveId" clId="{DEFF343D-5F8C-4AB1-8397-A1E7898EB169}" dt="2022-10-13T09:31:40.332" v="4544" actId="478"/>
          <ac:picMkLst>
            <pc:docMk/>
            <pc:sldMk cId="4023034036" sldId="265"/>
            <ac:picMk id="11" creationId="{962EBA01-560A-C0CE-A68A-29F4B59CC3D5}"/>
          </ac:picMkLst>
        </pc:picChg>
        <pc:picChg chg="add mod">
          <ac:chgData name="Luella Henderson" userId="1c8291edf9426175" providerId="LiveId" clId="{DEFF343D-5F8C-4AB1-8397-A1E7898EB169}" dt="2022-10-13T09:34:32.020" v="4555" actId="14100"/>
          <ac:picMkLst>
            <pc:docMk/>
            <pc:sldMk cId="4023034036" sldId="265"/>
            <ac:picMk id="1026" creationId="{CF07743F-2BFD-D97B-9FC7-353CD12E4B50}"/>
          </ac:picMkLst>
        </pc:picChg>
        <pc:picChg chg="add mod">
          <ac:chgData name="Luella Henderson" userId="1c8291edf9426175" providerId="LiveId" clId="{DEFF343D-5F8C-4AB1-8397-A1E7898EB169}" dt="2022-10-13T09:35:22.412" v="4559" actId="14100"/>
          <ac:picMkLst>
            <pc:docMk/>
            <pc:sldMk cId="4023034036" sldId="265"/>
            <ac:picMk id="1028" creationId="{8F1AACEC-1570-6011-2E55-990B12194426}"/>
          </ac:picMkLst>
        </pc:picChg>
      </pc:sldChg>
      <pc:sldChg chg="addSp delSp modSp new mod modTransition">
        <pc:chgData name="Luella Henderson" userId="1c8291edf9426175" providerId="LiveId" clId="{DEFF343D-5F8C-4AB1-8397-A1E7898EB169}" dt="2022-10-13T09:16:23.616" v="4209"/>
        <pc:sldMkLst>
          <pc:docMk/>
          <pc:sldMk cId="2461967950" sldId="266"/>
        </pc:sldMkLst>
        <pc:spChg chg="mod">
          <ac:chgData name="Luella Henderson" userId="1c8291edf9426175" providerId="LiveId" clId="{DEFF343D-5F8C-4AB1-8397-A1E7898EB169}" dt="2022-10-13T08:56:06.693" v="3860" actId="122"/>
          <ac:spMkLst>
            <pc:docMk/>
            <pc:sldMk cId="2461967950" sldId="266"/>
            <ac:spMk id="2" creationId="{026F7D99-0650-42A4-8838-6B61662279C2}"/>
          </ac:spMkLst>
        </pc:spChg>
        <pc:spChg chg="mod">
          <ac:chgData name="Luella Henderson" userId="1c8291edf9426175" providerId="LiveId" clId="{DEFF343D-5F8C-4AB1-8397-A1E7898EB169}" dt="2022-10-13T08:56:16.123" v="3861" actId="122"/>
          <ac:spMkLst>
            <pc:docMk/>
            <pc:sldMk cId="2461967950" sldId="266"/>
            <ac:spMk id="3" creationId="{A22BC657-1386-5FE8-7E5F-7FAD88197FFF}"/>
          </ac:spMkLst>
        </pc:spChg>
        <pc:spChg chg="add del mod">
          <ac:chgData name="Luella Henderson" userId="1c8291edf9426175" providerId="LiveId" clId="{DEFF343D-5F8C-4AB1-8397-A1E7898EB169}" dt="2022-10-13T09:10:43.993" v="4184" actId="478"/>
          <ac:spMkLst>
            <pc:docMk/>
            <pc:sldMk cId="2461967950" sldId="266"/>
            <ac:spMk id="6" creationId="{83799199-477B-4E8C-6CF5-6BB1B2E61BB1}"/>
          </ac:spMkLst>
        </pc:spChg>
        <pc:picChg chg="add del mod">
          <ac:chgData name="Luella Henderson" userId="1c8291edf9426175" providerId="LiveId" clId="{DEFF343D-5F8C-4AB1-8397-A1E7898EB169}" dt="2022-10-13T09:10:43.993" v="4184" actId="478"/>
          <ac:picMkLst>
            <pc:docMk/>
            <pc:sldMk cId="2461967950" sldId="266"/>
            <ac:picMk id="5" creationId="{5B860A36-D072-DBCB-67C3-E8BF490E108C}"/>
          </ac:picMkLst>
        </pc:picChg>
      </pc:sldChg>
      <pc:sldChg chg="new del">
        <pc:chgData name="Luella Henderson" userId="1c8291edf9426175" providerId="LiveId" clId="{DEFF343D-5F8C-4AB1-8397-A1E7898EB169}" dt="2022-10-13T07:17:23.546" v="562" actId="47"/>
        <pc:sldMkLst>
          <pc:docMk/>
          <pc:sldMk cId="1985613604" sldId="267"/>
        </pc:sldMkLst>
      </pc:sldChg>
      <pc:sldChg chg="delSp modSp add del mod setBg delDesignElem">
        <pc:chgData name="Luella Henderson" userId="1c8291edf9426175" providerId="LiveId" clId="{DEFF343D-5F8C-4AB1-8397-A1E7898EB169}" dt="2022-10-13T07:15:23.892" v="546" actId="2696"/>
        <pc:sldMkLst>
          <pc:docMk/>
          <pc:sldMk cId="132569770" sldId="268"/>
        </pc:sldMkLst>
        <pc:spChg chg="del mod">
          <ac:chgData name="Luella Henderson" userId="1c8291edf9426175" providerId="LiveId" clId="{DEFF343D-5F8C-4AB1-8397-A1E7898EB169}" dt="2022-10-13T07:15:16.365" v="545" actId="478"/>
          <ac:spMkLst>
            <pc:docMk/>
            <pc:sldMk cId="132569770" sldId="268"/>
            <ac:spMk id="2" creationId="{12570DED-E942-4274-A5C5-61D0403EDC64}"/>
          </ac:spMkLst>
        </pc:spChg>
        <pc:spChg chg="del">
          <ac:chgData name="Luella Henderson" userId="1c8291edf9426175" providerId="LiveId" clId="{DEFF343D-5F8C-4AB1-8397-A1E7898EB169}" dt="2022-10-13T07:14:33.789" v="536"/>
          <ac:spMkLst>
            <pc:docMk/>
            <pc:sldMk cId="132569770" sldId="268"/>
            <ac:spMk id="164" creationId="{9BF6EDB4-B4ED-4900-9E38-A7AE0EEEEA1F}"/>
          </ac:spMkLst>
        </pc:spChg>
        <pc:spChg chg="del">
          <ac:chgData name="Luella Henderson" userId="1c8291edf9426175" providerId="LiveId" clId="{DEFF343D-5F8C-4AB1-8397-A1E7898EB169}" dt="2022-10-13T07:14:33.789" v="536"/>
          <ac:spMkLst>
            <pc:docMk/>
            <pc:sldMk cId="132569770" sldId="268"/>
            <ac:spMk id="173" creationId="{34DD805B-2A7B-4ADA-9C4D-E0C9F192DBB3}"/>
          </ac:spMkLst>
        </pc:spChg>
        <pc:grpChg chg="del">
          <ac:chgData name="Luella Henderson" userId="1c8291edf9426175" providerId="LiveId" clId="{DEFF343D-5F8C-4AB1-8397-A1E7898EB169}" dt="2022-10-13T07:14:33.789" v="536"/>
          <ac:grpSpMkLst>
            <pc:docMk/>
            <pc:sldMk cId="132569770" sldId="268"/>
            <ac:grpSpMk id="159" creationId="{B83678BA-0A50-4D51-9E9E-08BB66F83C37}"/>
          </ac:grpSpMkLst>
        </pc:grpChg>
        <pc:grpChg chg="del">
          <ac:chgData name="Luella Henderson" userId="1c8291edf9426175" providerId="LiveId" clId="{DEFF343D-5F8C-4AB1-8397-A1E7898EB169}" dt="2022-10-13T07:14:33.789" v="536"/>
          <ac:grpSpMkLst>
            <pc:docMk/>
            <pc:sldMk cId="132569770" sldId="268"/>
            <ac:grpSpMk id="174" creationId="{C664A566-6D08-4E84-9708-4916A20016FF}"/>
          </ac:grpSpMkLst>
        </pc:grpChg>
      </pc:sldChg>
      <pc:sldChg chg="delSp modSp add mod modTransition setBg delDesignElem">
        <pc:chgData name="Luella Henderson" userId="1c8291edf9426175" providerId="LiveId" clId="{DEFF343D-5F8C-4AB1-8397-A1E7898EB169}" dt="2022-10-13T09:16:23.616" v="4209"/>
        <pc:sldMkLst>
          <pc:docMk/>
          <pc:sldMk cId="187874117" sldId="268"/>
        </pc:sldMkLst>
        <pc:spChg chg="mod">
          <ac:chgData name="Luella Henderson" userId="1c8291edf9426175" providerId="LiveId" clId="{DEFF343D-5F8C-4AB1-8397-A1E7898EB169}" dt="2022-10-13T07:16:14.553" v="552" actId="1076"/>
          <ac:spMkLst>
            <pc:docMk/>
            <pc:sldMk cId="187874117" sldId="268"/>
            <ac:spMk id="2" creationId="{12570DED-E942-4274-A5C5-61D0403EDC64}"/>
          </ac:spMkLst>
        </pc:spChg>
        <pc:spChg chg="del">
          <ac:chgData name="Luella Henderson" userId="1c8291edf9426175" providerId="LiveId" clId="{DEFF343D-5F8C-4AB1-8397-A1E7898EB169}" dt="2022-10-13T07:15:56.143" v="548"/>
          <ac:spMkLst>
            <pc:docMk/>
            <pc:sldMk cId="187874117" sldId="268"/>
            <ac:spMk id="164" creationId="{9BF6EDB4-B4ED-4900-9E38-A7AE0EEEEA1F}"/>
          </ac:spMkLst>
        </pc:spChg>
        <pc:spChg chg="del">
          <ac:chgData name="Luella Henderson" userId="1c8291edf9426175" providerId="LiveId" clId="{DEFF343D-5F8C-4AB1-8397-A1E7898EB169}" dt="2022-10-13T07:15:56.143" v="548"/>
          <ac:spMkLst>
            <pc:docMk/>
            <pc:sldMk cId="187874117" sldId="268"/>
            <ac:spMk id="173" creationId="{34DD805B-2A7B-4ADA-9C4D-E0C9F192DBB3}"/>
          </ac:spMkLst>
        </pc:spChg>
        <pc:grpChg chg="del">
          <ac:chgData name="Luella Henderson" userId="1c8291edf9426175" providerId="LiveId" clId="{DEFF343D-5F8C-4AB1-8397-A1E7898EB169}" dt="2022-10-13T07:15:56.143" v="548"/>
          <ac:grpSpMkLst>
            <pc:docMk/>
            <pc:sldMk cId="187874117" sldId="268"/>
            <ac:grpSpMk id="159" creationId="{B83678BA-0A50-4D51-9E9E-08BB66F83C37}"/>
          </ac:grpSpMkLst>
        </pc:grpChg>
        <pc:grpChg chg="del">
          <ac:chgData name="Luella Henderson" userId="1c8291edf9426175" providerId="LiveId" clId="{DEFF343D-5F8C-4AB1-8397-A1E7898EB169}" dt="2022-10-13T07:15:56.143" v="548"/>
          <ac:grpSpMkLst>
            <pc:docMk/>
            <pc:sldMk cId="187874117" sldId="268"/>
            <ac:grpSpMk id="174" creationId="{C664A566-6D08-4E84-9708-4916A20016FF}"/>
          </ac:grpSpMkLst>
        </pc:grpChg>
      </pc:sldChg>
      <pc:sldChg chg="delSp modSp add mod modTransition setBg delDesignElem">
        <pc:chgData name="Luella Henderson" userId="1c8291edf9426175" providerId="LiveId" clId="{DEFF343D-5F8C-4AB1-8397-A1E7898EB169}" dt="2022-10-13T09:16:23.616" v="4209"/>
        <pc:sldMkLst>
          <pc:docMk/>
          <pc:sldMk cId="3311127390" sldId="269"/>
        </pc:sldMkLst>
        <pc:spChg chg="mod">
          <ac:chgData name="Luella Henderson" userId="1c8291edf9426175" providerId="LiveId" clId="{DEFF343D-5F8C-4AB1-8397-A1E7898EB169}" dt="2022-10-13T07:16:40.967" v="557" actId="27636"/>
          <ac:spMkLst>
            <pc:docMk/>
            <pc:sldMk cId="3311127390" sldId="269"/>
            <ac:spMk id="2" creationId="{35FCF965-A9E4-4FB1-BE6E-F3F2689FD91F}"/>
          </ac:spMkLst>
        </pc:spChg>
        <pc:spChg chg="del">
          <ac:chgData name="Luella Henderson" userId="1c8291edf9426175" providerId="LiveId" clId="{DEFF343D-5F8C-4AB1-8397-A1E7898EB169}" dt="2022-10-13T07:16:30.440" v="554"/>
          <ac:spMkLst>
            <pc:docMk/>
            <pc:sldMk cId="3311127390" sldId="269"/>
            <ac:spMk id="64" creationId="{3904BE49-D42F-4F46-B6D8-2F3171216820}"/>
          </ac:spMkLst>
        </pc:spChg>
        <pc:spChg chg="del">
          <ac:chgData name="Luella Henderson" userId="1c8291edf9426175" providerId="LiveId" clId="{DEFF343D-5F8C-4AB1-8397-A1E7898EB169}" dt="2022-10-13T07:16:30.440" v="554"/>
          <ac:spMkLst>
            <pc:docMk/>
            <pc:sldMk cId="3311127390" sldId="269"/>
            <ac:spMk id="87" creationId="{CE0642A0-80D3-4F37-8249-A07E6F382831}"/>
          </ac:spMkLst>
        </pc:spChg>
        <pc:grpChg chg="del">
          <ac:chgData name="Luella Henderson" userId="1c8291edf9426175" providerId="LiveId" clId="{DEFF343D-5F8C-4AB1-8397-A1E7898EB169}" dt="2022-10-13T07:16:30.440" v="554"/>
          <ac:grpSpMkLst>
            <pc:docMk/>
            <pc:sldMk cId="3311127390" sldId="269"/>
            <ac:grpSpMk id="66" creationId="{D57C06C8-18BE-4336-B9E0-3E15ACC93BA7}"/>
          </ac:grpSpMkLst>
        </pc:grpChg>
        <pc:grpChg chg="del">
          <ac:chgData name="Luella Henderson" userId="1c8291edf9426175" providerId="LiveId" clId="{DEFF343D-5F8C-4AB1-8397-A1E7898EB169}" dt="2022-10-13T07:16:30.440" v="554"/>
          <ac:grpSpMkLst>
            <pc:docMk/>
            <pc:sldMk cId="3311127390" sldId="269"/>
            <ac:grpSpMk id="89" creationId="{FA760135-24A9-40C9-B45F-2EB5B6420E41}"/>
          </ac:grpSpMkLst>
        </pc:grpChg>
      </pc:sldChg>
      <pc:sldChg chg="new del">
        <pc:chgData name="Luella Henderson" userId="1c8291edf9426175" providerId="LiveId" clId="{DEFF343D-5F8C-4AB1-8397-A1E7898EB169}" dt="2022-10-13T07:20:28.572" v="569" actId="47"/>
        <pc:sldMkLst>
          <pc:docMk/>
          <pc:sldMk cId="3271970787" sldId="270"/>
        </pc:sldMkLst>
      </pc:sldChg>
      <pc:sldChg chg="addSp delSp modSp new mod modTransition">
        <pc:chgData name="Luella Henderson" userId="1c8291edf9426175" providerId="LiveId" clId="{DEFF343D-5F8C-4AB1-8397-A1E7898EB169}" dt="2022-10-13T09:16:23.616" v="4209"/>
        <pc:sldMkLst>
          <pc:docMk/>
          <pc:sldMk cId="299742355" sldId="271"/>
        </pc:sldMkLst>
        <pc:spChg chg="mod">
          <ac:chgData name="Luella Henderson" userId="1c8291edf9426175" providerId="LiveId" clId="{DEFF343D-5F8C-4AB1-8397-A1E7898EB169}" dt="2022-10-13T08:58:18.533" v="3940" actId="122"/>
          <ac:spMkLst>
            <pc:docMk/>
            <pc:sldMk cId="299742355" sldId="271"/>
            <ac:spMk id="2" creationId="{DE4C2D75-FDBA-0584-0901-71B865C550E0}"/>
          </ac:spMkLst>
        </pc:spChg>
        <pc:spChg chg="mod">
          <ac:chgData name="Luella Henderson" userId="1c8291edf9426175" providerId="LiveId" clId="{DEFF343D-5F8C-4AB1-8397-A1E7898EB169}" dt="2022-10-13T08:58:22.323" v="3941" actId="122"/>
          <ac:spMkLst>
            <pc:docMk/>
            <pc:sldMk cId="299742355" sldId="271"/>
            <ac:spMk id="3" creationId="{B9374382-1D4D-94F2-09D7-2DC59EF1E6E9}"/>
          </ac:spMkLst>
        </pc:spChg>
        <pc:spChg chg="add del mod">
          <ac:chgData name="Luella Henderson" userId="1c8291edf9426175" providerId="LiveId" clId="{DEFF343D-5F8C-4AB1-8397-A1E7898EB169}" dt="2022-10-13T09:08:31.045" v="4175" actId="478"/>
          <ac:spMkLst>
            <pc:docMk/>
            <pc:sldMk cId="299742355" sldId="271"/>
            <ac:spMk id="6" creationId="{32226117-BE38-02E6-5A63-B54B8F605361}"/>
          </ac:spMkLst>
        </pc:spChg>
        <pc:spChg chg="add del mod">
          <ac:chgData name="Luella Henderson" userId="1c8291edf9426175" providerId="LiveId" clId="{DEFF343D-5F8C-4AB1-8397-A1E7898EB169}" dt="2022-10-13T09:09:38.691" v="4178" actId="478"/>
          <ac:spMkLst>
            <pc:docMk/>
            <pc:sldMk cId="299742355" sldId="271"/>
            <ac:spMk id="9" creationId="{DF661E8A-38F4-B503-2B6C-0BCDC75B6F9A}"/>
          </ac:spMkLst>
        </pc:spChg>
        <pc:picChg chg="add del mod">
          <ac:chgData name="Luella Henderson" userId="1c8291edf9426175" providerId="LiveId" clId="{DEFF343D-5F8C-4AB1-8397-A1E7898EB169}" dt="2022-10-13T09:08:31.045" v="4175" actId="478"/>
          <ac:picMkLst>
            <pc:docMk/>
            <pc:sldMk cId="299742355" sldId="271"/>
            <ac:picMk id="5" creationId="{FE9EBE42-0614-6206-0076-B11FB836CD6E}"/>
          </ac:picMkLst>
        </pc:picChg>
        <pc:picChg chg="add mod">
          <ac:chgData name="Luella Henderson" userId="1c8291edf9426175" providerId="LiveId" clId="{DEFF343D-5F8C-4AB1-8397-A1E7898EB169}" dt="2022-10-13T09:09:49.485" v="4182" actId="14100"/>
          <ac:picMkLst>
            <pc:docMk/>
            <pc:sldMk cId="299742355" sldId="271"/>
            <ac:picMk id="8" creationId="{1B5EF916-4429-3FC7-33CB-EAC1C2F5B157}"/>
          </ac:picMkLst>
        </pc:picChg>
      </pc:sldChg>
      <pc:sldChg chg="modSp new mod modTransition">
        <pc:chgData name="Luella Henderson" userId="1c8291edf9426175" providerId="LiveId" clId="{DEFF343D-5F8C-4AB1-8397-A1E7898EB169}" dt="2022-10-13T09:16:23.616" v="4209"/>
        <pc:sldMkLst>
          <pc:docMk/>
          <pc:sldMk cId="3039463243" sldId="272"/>
        </pc:sldMkLst>
        <pc:spChg chg="mod">
          <ac:chgData name="Luella Henderson" userId="1c8291edf9426175" providerId="LiveId" clId="{DEFF343D-5F8C-4AB1-8397-A1E7898EB169}" dt="2022-10-13T08:52:47.353" v="3840"/>
          <ac:spMkLst>
            <pc:docMk/>
            <pc:sldMk cId="3039463243" sldId="272"/>
            <ac:spMk id="2" creationId="{8C5CEAF9-BAB4-5BCC-BA75-660840FFCCA7}"/>
          </ac:spMkLst>
        </pc:spChg>
        <pc:spChg chg="mod">
          <ac:chgData name="Luella Henderson" userId="1c8291edf9426175" providerId="LiveId" clId="{DEFF343D-5F8C-4AB1-8397-A1E7898EB169}" dt="2022-10-13T08:52:47.353" v="3840"/>
          <ac:spMkLst>
            <pc:docMk/>
            <pc:sldMk cId="3039463243" sldId="272"/>
            <ac:spMk id="3" creationId="{D846E061-6C29-F81F-C455-F5CD0C6BF48F}"/>
          </ac:spMkLst>
        </pc:spChg>
      </pc:sldChg>
      <pc:sldChg chg="delSp modSp add mod modTransition setBg delDesignElem">
        <pc:chgData name="Luella Henderson" userId="1c8291edf9426175" providerId="LiveId" clId="{DEFF343D-5F8C-4AB1-8397-A1E7898EB169}" dt="2022-10-13T09:16:23.616" v="4209"/>
        <pc:sldMkLst>
          <pc:docMk/>
          <pc:sldMk cId="1245671480" sldId="273"/>
        </pc:sldMkLst>
        <pc:spChg chg="mod">
          <ac:chgData name="Luella Henderson" userId="1c8291edf9426175" providerId="LiveId" clId="{DEFF343D-5F8C-4AB1-8397-A1E7898EB169}" dt="2022-10-13T07:27:16.894" v="810" actId="1076"/>
          <ac:spMkLst>
            <pc:docMk/>
            <pc:sldMk cId="1245671480" sldId="273"/>
            <ac:spMk id="2" creationId="{35FCF965-A9E4-4FB1-BE6E-F3F2689FD91F}"/>
          </ac:spMkLst>
        </pc:spChg>
        <pc:picChg chg="mod">
          <ac:chgData name="Luella Henderson" userId="1c8291edf9426175" providerId="LiveId" clId="{DEFF343D-5F8C-4AB1-8397-A1E7898EB169}" dt="2022-10-13T07:27:09.819" v="809" actId="14100"/>
          <ac:picMkLst>
            <pc:docMk/>
            <pc:sldMk cId="1245671480" sldId="273"/>
            <ac:picMk id="5" creationId="{0B3ACC05-00E5-5F5E-7BA6-039C4F2F8BB4}"/>
          </ac:picMkLst>
        </pc:picChg>
        <pc:picChg chg="del">
          <ac:chgData name="Luella Henderson" userId="1c8291edf9426175" providerId="LiveId" clId="{DEFF343D-5F8C-4AB1-8397-A1E7898EB169}" dt="2022-10-13T07:24:38.687" v="798"/>
          <ac:picMkLst>
            <pc:docMk/>
            <pc:sldMk cId="1245671480" sldId="273"/>
            <ac:picMk id="20" creationId="{6AF6706C-CF07-43A1-BCC4-CBA5D33820DA}"/>
          </ac:picMkLst>
        </pc:picChg>
      </pc:sldChg>
      <pc:sldChg chg="delSp modSp add mod modTransition setBg delDesignElem">
        <pc:chgData name="Luella Henderson" userId="1c8291edf9426175" providerId="LiveId" clId="{DEFF343D-5F8C-4AB1-8397-A1E7898EB169}" dt="2022-10-13T09:16:23.616" v="4209"/>
        <pc:sldMkLst>
          <pc:docMk/>
          <pc:sldMk cId="1778968278" sldId="274"/>
        </pc:sldMkLst>
        <pc:spChg chg="mod">
          <ac:chgData name="Luella Henderson" userId="1c8291edf9426175" providerId="LiveId" clId="{DEFF343D-5F8C-4AB1-8397-A1E7898EB169}" dt="2022-10-13T07:26:06.571" v="804" actId="122"/>
          <ac:spMkLst>
            <pc:docMk/>
            <pc:sldMk cId="1778968278" sldId="274"/>
            <ac:spMk id="2" creationId="{35FCF965-A9E4-4FB1-BE6E-F3F2689FD91F}"/>
          </ac:spMkLst>
        </pc:spChg>
        <pc:picChg chg="del">
          <ac:chgData name="Luella Henderson" userId="1c8291edf9426175" providerId="LiveId" clId="{DEFF343D-5F8C-4AB1-8397-A1E7898EB169}" dt="2022-10-13T07:24:56.242" v="800"/>
          <ac:picMkLst>
            <pc:docMk/>
            <pc:sldMk cId="1778968278" sldId="274"/>
            <ac:picMk id="12" creationId="{6AF6706C-CF07-43A1-BCC4-CBA5D33820DA}"/>
          </ac:picMkLst>
        </pc:picChg>
      </pc:sldChg>
      <pc:sldChg chg="new del">
        <pc:chgData name="Luella Henderson" userId="1c8291edf9426175" providerId="LiveId" clId="{DEFF343D-5F8C-4AB1-8397-A1E7898EB169}" dt="2022-10-13T07:38:53.062" v="1359" actId="47"/>
        <pc:sldMkLst>
          <pc:docMk/>
          <pc:sldMk cId="720053360" sldId="275"/>
        </pc:sldMkLst>
      </pc:sldChg>
      <pc:sldChg chg="delSp modSp add mod modTransition setBg delDesignElem">
        <pc:chgData name="Luella Henderson" userId="1c8291edf9426175" providerId="LiveId" clId="{DEFF343D-5F8C-4AB1-8397-A1E7898EB169}" dt="2022-10-13T09:16:23.616" v="4209"/>
        <pc:sldMkLst>
          <pc:docMk/>
          <pc:sldMk cId="2598458690" sldId="276"/>
        </pc:sldMkLst>
        <pc:spChg chg="del">
          <ac:chgData name="Luella Henderson" userId="1c8291edf9426175" providerId="LiveId" clId="{DEFF343D-5F8C-4AB1-8397-A1E7898EB169}" dt="2022-10-13T07:38:25.999" v="1355"/>
          <ac:spMkLst>
            <pc:docMk/>
            <pc:sldMk cId="2598458690" sldId="276"/>
            <ac:spMk id="30" creationId="{C1A1C5D3-C053-4EE9-BE1A-419B6E27CCAE}"/>
          </ac:spMkLst>
        </pc:spChg>
        <pc:spChg chg="del">
          <ac:chgData name="Luella Henderson" userId="1c8291edf9426175" providerId="LiveId" clId="{DEFF343D-5F8C-4AB1-8397-A1E7898EB169}" dt="2022-10-13T07:38:25.999" v="1355"/>
          <ac:spMkLst>
            <pc:docMk/>
            <pc:sldMk cId="2598458690" sldId="276"/>
            <ac:spMk id="32" creationId="{A3473CF9-37EB-43E7-89EF-D2D1C53D1DAC}"/>
          </ac:spMkLst>
        </pc:spChg>
        <pc:spChg chg="del">
          <ac:chgData name="Luella Henderson" userId="1c8291edf9426175" providerId="LiveId" clId="{DEFF343D-5F8C-4AB1-8397-A1E7898EB169}" dt="2022-10-13T07:38:25.999" v="1355"/>
          <ac:spMkLst>
            <pc:docMk/>
            <pc:sldMk cId="2598458690" sldId="276"/>
            <ac:spMk id="34" creationId="{586B4EF9-43BA-4655-A6FF-1D8E21574C95}"/>
          </ac:spMkLst>
        </pc:spChg>
        <pc:picChg chg="mod">
          <ac:chgData name="Luella Henderson" userId="1c8291edf9426175" providerId="LiveId" clId="{DEFF343D-5F8C-4AB1-8397-A1E7898EB169}" dt="2022-10-13T08:58:55.757" v="3942" actId="1076"/>
          <ac:picMkLst>
            <pc:docMk/>
            <pc:sldMk cId="2598458690" sldId="276"/>
            <ac:picMk id="10" creationId="{E2C08931-2B74-0F1C-52D0-F7B777D0E069}"/>
          </ac:picMkLst>
        </pc:picChg>
      </pc:sldChg>
      <pc:sldChg chg="delSp modSp add mod modTransition setBg delDesignElem">
        <pc:chgData name="Luella Henderson" userId="1c8291edf9426175" providerId="LiveId" clId="{DEFF343D-5F8C-4AB1-8397-A1E7898EB169}" dt="2022-10-13T09:16:23.616" v="4209"/>
        <pc:sldMkLst>
          <pc:docMk/>
          <pc:sldMk cId="2860648902" sldId="277"/>
        </pc:sldMkLst>
        <pc:spChg chg="mod">
          <ac:chgData name="Luella Henderson" userId="1c8291edf9426175" providerId="LiveId" clId="{DEFF343D-5F8C-4AB1-8397-A1E7898EB169}" dt="2022-10-13T08:59:18.832" v="3949" actId="122"/>
          <ac:spMkLst>
            <pc:docMk/>
            <pc:sldMk cId="2860648902" sldId="277"/>
            <ac:spMk id="2" creationId="{12570DED-E942-4274-A5C5-61D0403EDC64}"/>
          </ac:spMkLst>
        </pc:spChg>
        <pc:spChg chg="del">
          <ac:chgData name="Luella Henderson" userId="1c8291edf9426175" providerId="LiveId" clId="{DEFF343D-5F8C-4AB1-8397-A1E7898EB169}" dt="2022-10-13T07:38:36.490" v="1357"/>
          <ac:spMkLst>
            <pc:docMk/>
            <pc:sldMk cId="2860648902" sldId="277"/>
            <ac:spMk id="19" creationId="{68AF5748-FED8-45BA-8631-26D1D10F3246}"/>
          </ac:spMkLst>
        </pc:spChg>
        <pc:spChg chg="del">
          <ac:chgData name="Luella Henderson" userId="1c8291edf9426175" providerId="LiveId" clId="{DEFF343D-5F8C-4AB1-8397-A1E7898EB169}" dt="2022-10-13T07:38:36.490" v="1357"/>
          <ac:spMkLst>
            <pc:docMk/>
            <pc:sldMk cId="2860648902" sldId="277"/>
            <ac:spMk id="21" creationId="{AF2F604E-43BE-4DC3-B983-E071523364F8}"/>
          </ac:spMkLst>
        </pc:spChg>
        <pc:spChg chg="del">
          <ac:chgData name="Luella Henderson" userId="1c8291edf9426175" providerId="LiveId" clId="{DEFF343D-5F8C-4AB1-8397-A1E7898EB169}" dt="2022-10-13T07:38:36.490" v="1357"/>
          <ac:spMkLst>
            <pc:docMk/>
            <pc:sldMk cId="2860648902" sldId="277"/>
            <ac:spMk id="23" creationId="{08C9B587-E65E-4B52-B37C-ABEBB6E87928}"/>
          </ac:spMkLst>
        </pc:spChg>
      </pc:sldChg>
      <pc:sldChg chg="modSp add mod modTransition">
        <pc:chgData name="Luella Henderson" userId="1c8291edf9426175" providerId="LiveId" clId="{DEFF343D-5F8C-4AB1-8397-A1E7898EB169}" dt="2022-10-13T09:16:23.616" v="4209"/>
        <pc:sldMkLst>
          <pc:docMk/>
          <pc:sldMk cId="904693389" sldId="278"/>
        </pc:sldMkLst>
        <pc:spChg chg="mod">
          <ac:chgData name="Luella Henderson" userId="1c8291edf9426175" providerId="LiveId" clId="{DEFF343D-5F8C-4AB1-8397-A1E7898EB169}" dt="2022-10-13T09:01:15.216" v="4051" actId="20577"/>
          <ac:spMkLst>
            <pc:docMk/>
            <pc:sldMk cId="904693389" sldId="278"/>
            <ac:spMk id="2" creationId="{35FCF965-A9E4-4FB1-BE6E-F3F2689FD91F}"/>
          </ac:spMkLst>
        </pc:spChg>
        <pc:graphicFrameChg chg="mod">
          <ac:chgData name="Luella Henderson" userId="1c8291edf9426175" providerId="LiveId" clId="{DEFF343D-5F8C-4AB1-8397-A1E7898EB169}" dt="2022-10-13T08:59:36.356" v="3955" actId="14100"/>
          <ac:graphicFrameMkLst>
            <pc:docMk/>
            <pc:sldMk cId="904693389" sldId="278"/>
            <ac:graphicFrameMk id="3" creationId="{13AA7539-EE13-006C-2E07-01AB39CE7197}"/>
          </ac:graphicFrameMkLst>
        </pc:graphicFrameChg>
      </pc:sldChg>
      <pc:sldChg chg="addSp delSp modSp new mod modTransition modClrScheme chgLayout">
        <pc:chgData name="Luella Henderson" userId="1c8291edf9426175" providerId="LiveId" clId="{DEFF343D-5F8C-4AB1-8397-A1E7898EB169}" dt="2022-10-13T09:16:23.616" v="4209"/>
        <pc:sldMkLst>
          <pc:docMk/>
          <pc:sldMk cId="2947710206" sldId="279"/>
        </pc:sldMkLst>
        <pc:spChg chg="del mod ord">
          <ac:chgData name="Luella Henderson" userId="1c8291edf9426175" providerId="LiveId" clId="{DEFF343D-5F8C-4AB1-8397-A1E7898EB169}" dt="2022-10-13T07:45:29.457" v="1363" actId="700"/>
          <ac:spMkLst>
            <pc:docMk/>
            <pc:sldMk cId="2947710206" sldId="279"/>
            <ac:spMk id="2" creationId="{8BFCEF5F-1300-516E-EAA8-912607D5B27E}"/>
          </ac:spMkLst>
        </pc:spChg>
        <pc:spChg chg="del">
          <ac:chgData name="Luella Henderson" userId="1c8291edf9426175" providerId="LiveId" clId="{DEFF343D-5F8C-4AB1-8397-A1E7898EB169}" dt="2022-10-13T07:45:29.457" v="1363" actId="700"/>
          <ac:spMkLst>
            <pc:docMk/>
            <pc:sldMk cId="2947710206" sldId="279"/>
            <ac:spMk id="3" creationId="{81C041A6-5195-CEAF-5FDE-74408EB7453F}"/>
          </ac:spMkLst>
        </pc:spChg>
        <pc:spChg chg="del mod ord">
          <ac:chgData name="Luella Henderson" userId="1c8291edf9426175" providerId="LiveId" clId="{DEFF343D-5F8C-4AB1-8397-A1E7898EB169}" dt="2022-10-13T07:45:29.457" v="1363" actId="700"/>
          <ac:spMkLst>
            <pc:docMk/>
            <pc:sldMk cId="2947710206" sldId="279"/>
            <ac:spMk id="4" creationId="{669F2218-EE7C-D7B9-7E75-4A0EB6F352DC}"/>
          </ac:spMkLst>
        </pc:spChg>
        <pc:spChg chg="add mod ord">
          <ac:chgData name="Luella Henderson" userId="1c8291edf9426175" providerId="LiveId" clId="{DEFF343D-5F8C-4AB1-8397-A1E7898EB169}" dt="2022-10-13T09:01:25.626" v="4053" actId="122"/>
          <ac:spMkLst>
            <pc:docMk/>
            <pc:sldMk cId="2947710206" sldId="279"/>
            <ac:spMk id="5" creationId="{67F9F384-F814-0848-CD22-6729C6663BB0}"/>
          </ac:spMkLst>
        </pc:spChg>
        <pc:spChg chg="add mod ord">
          <ac:chgData name="Luella Henderson" userId="1c8291edf9426175" providerId="LiveId" clId="{DEFF343D-5F8C-4AB1-8397-A1E7898EB169}" dt="2022-10-13T09:01:22.382" v="4052" actId="122"/>
          <ac:spMkLst>
            <pc:docMk/>
            <pc:sldMk cId="2947710206" sldId="279"/>
            <ac:spMk id="6" creationId="{B256406B-AE94-BAFB-8194-26022E03AE61}"/>
          </ac:spMkLst>
        </pc:spChg>
      </pc:sldChg>
      <pc:sldChg chg="modSp new mod modTransition">
        <pc:chgData name="Luella Henderson" userId="1c8291edf9426175" providerId="LiveId" clId="{DEFF343D-5F8C-4AB1-8397-A1E7898EB169}" dt="2022-10-13T09:16:23.616" v="4209"/>
        <pc:sldMkLst>
          <pc:docMk/>
          <pc:sldMk cId="4243877546" sldId="280"/>
        </pc:sldMkLst>
        <pc:spChg chg="mod">
          <ac:chgData name="Luella Henderson" userId="1c8291edf9426175" providerId="LiveId" clId="{DEFF343D-5F8C-4AB1-8397-A1E7898EB169}" dt="2022-10-13T08:08:28.187" v="2395" actId="1076"/>
          <ac:spMkLst>
            <pc:docMk/>
            <pc:sldMk cId="4243877546" sldId="280"/>
            <ac:spMk id="2" creationId="{6B2B1C58-E285-304C-5FE7-D92EF2CD170A}"/>
          </ac:spMkLst>
        </pc:spChg>
        <pc:spChg chg="mod">
          <ac:chgData name="Luella Henderson" userId="1c8291edf9426175" providerId="LiveId" clId="{DEFF343D-5F8C-4AB1-8397-A1E7898EB169}" dt="2022-10-13T08:45:03.654" v="3440" actId="122"/>
          <ac:spMkLst>
            <pc:docMk/>
            <pc:sldMk cId="4243877546" sldId="280"/>
            <ac:spMk id="3" creationId="{31C15717-BA91-A631-E3D4-B552D9105E94}"/>
          </ac:spMkLst>
        </pc:spChg>
      </pc:sldChg>
      <pc:sldChg chg="modSp add mod modTransition">
        <pc:chgData name="Luella Henderson" userId="1c8291edf9426175" providerId="LiveId" clId="{DEFF343D-5F8C-4AB1-8397-A1E7898EB169}" dt="2022-10-13T09:16:23.616" v="4209"/>
        <pc:sldMkLst>
          <pc:docMk/>
          <pc:sldMk cId="1980478988" sldId="281"/>
        </pc:sldMkLst>
        <pc:spChg chg="mod">
          <ac:chgData name="Luella Henderson" userId="1c8291edf9426175" providerId="LiveId" clId="{DEFF343D-5F8C-4AB1-8397-A1E7898EB169}" dt="2022-10-13T09:03:05.468" v="4157" actId="20577"/>
          <ac:spMkLst>
            <pc:docMk/>
            <pc:sldMk cId="1980478988" sldId="281"/>
            <ac:spMk id="2" creationId="{12570DED-E942-4274-A5C5-61D0403EDC64}"/>
          </ac:spMkLst>
        </pc:spChg>
      </pc:sldChg>
      <pc:sldChg chg="add ord modTransition">
        <pc:chgData name="Luella Henderson" userId="1c8291edf9426175" providerId="LiveId" clId="{DEFF343D-5F8C-4AB1-8397-A1E7898EB169}" dt="2022-10-13T09:16:23.616" v="4209"/>
        <pc:sldMkLst>
          <pc:docMk/>
          <pc:sldMk cId="614586289" sldId="282"/>
        </pc:sldMkLst>
      </pc:sldChg>
      <pc:sldChg chg="modSp add mod modTransition">
        <pc:chgData name="Luella Henderson" userId="1c8291edf9426175" providerId="LiveId" clId="{DEFF343D-5F8C-4AB1-8397-A1E7898EB169}" dt="2022-10-13T09:16:23.616" v="4209"/>
        <pc:sldMkLst>
          <pc:docMk/>
          <pc:sldMk cId="3499379262" sldId="283"/>
        </pc:sldMkLst>
        <pc:spChg chg="mod">
          <ac:chgData name="Luella Henderson" userId="1c8291edf9426175" providerId="LiveId" clId="{DEFF343D-5F8C-4AB1-8397-A1E7898EB169}" dt="2022-10-13T08:52:35.660" v="3837" actId="27636"/>
          <ac:spMkLst>
            <pc:docMk/>
            <pc:sldMk cId="3499379262" sldId="283"/>
            <ac:spMk id="7" creationId="{93A4691B-2D9F-4647-9D3E-42EE87623D59}"/>
          </ac:spMkLst>
        </pc:spChg>
      </pc:sldChg>
      <pc:sldChg chg="modSp add mod modTransition">
        <pc:chgData name="Luella Henderson" userId="1c8291edf9426175" providerId="LiveId" clId="{DEFF343D-5F8C-4AB1-8397-A1E7898EB169}" dt="2022-10-13T09:16:23.616" v="4209"/>
        <pc:sldMkLst>
          <pc:docMk/>
          <pc:sldMk cId="82809273" sldId="284"/>
        </pc:sldMkLst>
        <pc:spChg chg="mod">
          <ac:chgData name="Luella Henderson" userId="1c8291edf9426175" providerId="LiveId" clId="{DEFF343D-5F8C-4AB1-8397-A1E7898EB169}" dt="2022-10-13T07:58:24.410" v="1791" actId="207"/>
          <ac:spMkLst>
            <pc:docMk/>
            <pc:sldMk cId="82809273" sldId="284"/>
            <ac:spMk id="7" creationId="{93A4691B-2D9F-4647-9D3E-42EE87623D59}"/>
          </ac:spMkLst>
        </pc:spChg>
      </pc:sldChg>
      <pc:sldChg chg="addSp delSp modSp new mod modTransition">
        <pc:chgData name="Luella Henderson" userId="1c8291edf9426175" providerId="LiveId" clId="{DEFF343D-5F8C-4AB1-8397-A1E7898EB169}" dt="2022-10-13T09:51:15.242" v="4672" actId="14100"/>
        <pc:sldMkLst>
          <pc:docMk/>
          <pc:sldMk cId="3529398310" sldId="285"/>
        </pc:sldMkLst>
        <pc:spChg chg="mod">
          <ac:chgData name="Luella Henderson" userId="1c8291edf9426175" providerId="LiveId" clId="{DEFF343D-5F8C-4AB1-8397-A1E7898EB169}" dt="2022-10-13T09:48:47.569" v="4666" actId="14100"/>
          <ac:spMkLst>
            <pc:docMk/>
            <pc:sldMk cId="3529398310" sldId="285"/>
            <ac:spMk id="2" creationId="{ADF06D3B-CF7F-0377-A846-2F41C9212F0C}"/>
          </ac:spMkLst>
        </pc:spChg>
        <pc:spChg chg="mod">
          <ac:chgData name="Luella Henderson" userId="1c8291edf9426175" providerId="LiveId" clId="{DEFF343D-5F8C-4AB1-8397-A1E7898EB169}" dt="2022-10-13T09:48:36.378" v="4664" actId="255"/>
          <ac:spMkLst>
            <pc:docMk/>
            <pc:sldMk cId="3529398310" sldId="285"/>
            <ac:spMk id="3" creationId="{3DAC253A-DE9F-6AC3-E53D-0136F1C76E7F}"/>
          </ac:spMkLst>
        </pc:spChg>
        <pc:spChg chg="add del mod">
          <ac:chgData name="Luella Henderson" userId="1c8291edf9426175" providerId="LiveId" clId="{DEFF343D-5F8C-4AB1-8397-A1E7898EB169}" dt="2022-10-13T09:44:40.896" v="4631" actId="478"/>
          <ac:spMkLst>
            <pc:docMk/>
            <pc:sldMk cId="3529398310" sldId="285"/>
            <ac:spMk id="6" creationId="{70EF62EF-7DEA-0EA9-8FD9-4A510708859E}"/>
          </ac:spMkLst>
        </pc:spChg>
        <pc:spChg chg="add del mod">
          <ac:chgData name="Luella Henderson" userId="1c8291edf9426175" providerId="LiveId" clId="{DEFF343D-5F8C-4AB1-8397-A1E7898EB169}" dt="2022-10-13T09:51:09.201" v="4670" actId="478"/>
          <ac:spMkLst>
            <pc:docMk/>
            <pc:sldMk cId="3529398310" sldId="285"/>
            <ac:spMk id="9" creationId="{E67EB5FC-80BE-261D-477F-5AD2F852EE36}"/>
          </ac:spMkLst>
        </pc:spChg>
        <pc:picChg chg="add mod">
          <ac:chgData name="Luella Henderson" userId="1c8291edf9426175" providerId="LiveId" clId="{DEFF343D-5F8C-4AB1-8397-A1E7898EB169}" dt="2022-10-13T09:49:05.267" v="4667" actId="1076"/>
          <ac:picMkLst>
            <pc:docMk/>
            <pc:sldMk cId="3529398310" sldId="285"/>
            <ac:picMk id="5" creationId="{AF0EDC92-DAF0-1393-6B97-1DEF01103C0A}"/>
          </ac:picMkLst>
        </pc:picChg>
        <pc:picChg chg="add mod">
          <ac:chgData name="Luella Henderson" userId="1c8291edf9426175" providerId="LiveId" clId="{DEFF343D-5F8C-4AB1-8397-A1E7898EB169}" dt="2022-10-13T09:51:15.242" v="4672" actId="14100"/>
          <ac:picMkLst>
            <pc:docMk/>
            <pc:sldMk cId="3529398310" sldId="285"/>
            <ac:picMk id="8" creationId="{8B494120-213D-FC8C-4002-13980DA2EB42}"/>
          </ac:picMkLst>
        </pc:picChg>
      </pc:sldChg>
      <pc:sldChg chg="addSp delSp modSp new mod modTransition">
        <pc:chgData name="Luella Henderson" userId="1c8291edf9426175" providerId="LiveId" clId="{DEFF343D-5F8C-4AB1-8397-A1E7898EB169}" dt="2022-10-13T09:43:28.813" v="4620" actId="1076"/>
        <pc:sldMkLst>
          <pc:docMk/>
          <pc:sldMk cId="411315335" sldId="286"/>
        </pc:sldMkLst>
        <pc:spChg chg="mod">
          <ac:chgData name="Luella Henderson" userId="1c8291edf9426175" providerId="LiveId" clId="{DEFF343D-5F8C-4AB1-8397-A1E7898EB169}" dt="2022-10-13T08:53:21.080" v="3842" actId="1076"/>
          <ac:spMkLst>
            <pc:docMk/>
            <pc:sldMk cId="411315335" sldId="286"/>
            <ac:spMk id="2" creationId="{CBBDC2C1-4628-470C-D6BD-55DA8A9739B4}"/>
          </ac:spMkLst>
        </pc:spChg>
        <pc:spChg chg="mod">
          <ac:chgData name="Luella Henderson" userId="1c8291edf9426175" providerId="LiveId" clId="{DEFF343D-5F8C-4AB1-8397-A1E7898EB169}" dt="2022-10-13T09:43:25.448" v="4619" actId="5793"/>
          <ac:spMkLst>
            <pc:docMk/>
            <pc:sldMk cId="411315335" sldId="286"/>
            <ac:spMk id="3" creationId="{57BEC091-AC13-CD2C-6BAB-CD68CEE71344}"/>
          </ac:spMkLst>
        </pc:spChg>
        <pc:spChg chg="add del mod">
          <ac:chgData name="Luella Henderson" userId="1c8291edf9426175" providerId="LiveId" clId="{DEFF343D-5F8C-4AB1-8397-A1E7898EB169}" dt="2022-10-13T08:43:57.955" v="3423" actId="478"/>
          <ac:spMkLst>
            <pc:docMk/>
            <pc:sldMk cId="411315335" sldId="286"/>
            <ac:spMk id="6" creationId="{6E00C49E-DF30-5501-7CB0-AEEC8F50976F}"/>
          </ac:spMkLst>
        </pc:spChg>
        <pc:picChg chg="add mod">
          <ac:chgData name="Luella Henderson" userId="1c8291edf9426175" providerId="LiveId" clId="{DEFF343D-5F8C-4AB1-8397-A1E7898EB169}" dt="2022-10-13T09:43:28.813" v="4620" actId="1076"/>
          <ac:picMkLst>
            <pc:docMk/>
            <pc:sldMk cId="411315335" sldId="286"/>
            <ac:picMk id="5" creationId="{E0E601CF-3030-6137-D4BA-07E617E620D7}"/>
          </ac:picMkLst>
        </pc:picChg>
      </pc:sldChg>
      <pc:sldChg chg="addSp delSp modSp new mod modTransition">
        <pc:chgData name="Luella Henderson" userId="1c8291edf9426175" providerId="LiveId" clId="{DEFF343D-5F8C-4AB1-8397-A1E7898EB169}" dt="2022-10-13T09:43:41.405" v="4622" actId="1076"/>
        <pc:sldMkLst>
          <pc:docMk/>
          <pc:sldMk cId="3395405167" sldId="287"/>
        </pc:sldMkLst>
        <pc:spChg chg="mod">
          <ac:chgData name="Luella Henderson" userId="1c8291edf9426175" providerId="LiveId" clId="{DEFF343D-5F8C-4AB1-8397-A1E7898EB169}" dt="2022-10-13T09:43:41.405" v="4622" actId="1076"/>
          <ac:spMkLst>
            <pc:docMk/>
            <pc:sldMk cId="3395405167" sldId="287"/>
            <ac:spMk id="2" creationId="{393255CA-ED4C-2F51-3D49-21CE108C221E}"/>
          </ac:spMkLst>
        </pc:spChg>
        <pc:spChg chg="mod">
          <ac:chgData name="Luella Henderson" userId="1c8291edf9426175" providerId="LiveId" clId="{DEFF343D-5F8C-4AB1-8397-A1E7898EB169}" dt="2022-10-13T09:06:25.484" v="4169" actId="14100"/>
          <ac:spMkLst>
            <pc:docMk/>
            <pc:sldMk cId="3395405167" sldId="287"/>
            <ac:spMk id="3" creationId="{B3344E61-CDC7-DD57-615A-C1240EE838C9}"/>
          </ac:spMkLst>
        </pc:spChg>
        <pc:spChg chg="add del mod">
          <ac:chgData name="Luella Henderson" userId="1c8291edf9426175" providerId="LiveId" clId="{DEFF343D-5F8C-4AB1-8397-A1E7898EB169}" dt="2022-10-13T09:05:59.900" v="4161" actId="478"/>
          <ac:spMkLst>
            <pc:docMk/>
            <pc:sldMk cId="3395405167" sldId="287"/>
            <ac:spMk id="6" creationId="{4B7B9F94-15BC-F0DB-0383-836F228F9C60}"/>
          </ac:spMkLst>
        </pc:spChg>
        <pc:picChg chg="add mod">
          <ac:chgData name="Luella Henderson" userId="1c8291edf9426175" providerId="LiveId" clId="{DEFF343D-5F8C-4AB1-8397-A1E7898EB169}" dt="2022-10-13T09:06:32.622" v="4170" actId="1076"/>
          <ac:picMkLst>
            <pc:docMk/>
            <pc:sldMk cId="3395405167" sldId="287"/>
            <ac:picMk id="5" creationId="{5245269F-E6DD-E6F6-BC61-221229836CE0}"/>
          </ac:picMkLst>
        </pc:picChg>
      </pc:sldChg>
      <pc:sldMasterChg chg="modTransition modSldLayout">
        <pc:chgData name="Luella Henderson" userId="1c8291edf9426175" providerId="LiveId" clId="{DEFF343D-5F8C-4AB1-8397-A1E7898EB169}" dt="2022-10-13T09:16:23.616" v="4209"/>
        <pc:sldMasterMkLst>
          <pc:docMk/>
          <pc:sldMasterMk cId="1035684712" sldId="2147483696"/>
        </pc:sldMasterMkLst>
        <pc:sldLayoutChg chg="modTransition">
          <pc:chgData name="Luella Henderson" userId="1c8291edf9426175" providerId="LiveId" clId="{DEFF343D-5F8C-4AB1-8397-A1E7898EB169}" dt="2022-10-13T09:16:23.616" v="4209"/>
          <pc:sldLayoutMkLst>
            <pc:docMk/>
            <pc:sldMasterMk cId="1035684712" sldId="2147483696"/>
            <pc:sldLayoutMk cId="883710297" sldId="2147483697"/>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349417109" sldId="2147483698"/>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3310343619" sldId="2147483699"/>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4020445906" sldId="2147483700"/>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63057264" sldId="2147483701"/>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128276984" sldId="2147483702"/>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5388133" sldId="2147483703"/>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709666192" sldId="2147483704"/>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637694642" sldId="2147483705"/>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3133339199" sldId="2147483706"/>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1762431554" sldId="2147483707"/>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135490086" sldId="2147483708"/>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1464181340" sldId="2147483709"/>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2202623090" sldId="2147483710"/>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3044459296" sldId="2147483711"/>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495692335" sldId="2147483712"/>
          </pc:sldLayoutMkLst>
        </pc:sldLayoutChg>
        <pc:sldLayoutChg chg="modTransition">
          <pc:chgData name="Luella Henderson" userId="1c8291edf9426175" providerId="LiveId" clId="{DEFF343D-5F8C-4AB1-8397-A1E7898EB169}" dt="2022-10-13T09:16:23.616" v="4209"/>
          <pc:sldLayoutMkLst>
            <pc:docMk/>
            <pc:sldMasterMk cId="1035684712" sldId="2147483696"/>
            <pc:sldLayoutMk cId="1812780685" sldId="21474837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 &amp; Humidity Chart</a:t>
            </a:r>
          </a:p>
        </c:rich>
      </c:tx>
      <c:layout>
        <c:manualLayout>
          <c:xMode val="edge"/>
          <c:yMode val="edge"/>
          <c:x val="0.2178678915135607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formatdata!$A$1</c:f>
              <c:strCache>
                <c:ptCount val="1"/>
                <c:pt idx="0">
                  <c:v>Celsius</c:v>
                </c:pt>
              </c:strCache>
            </c:strRef>
          </c:tx>
          <c:spPr>
            <a:ln w="28575" cap="rnd">
              <a:solidFill>
                <a:schemeClr val="accent1"/>
              </a:solidFill>
              <a:round/>
            </a:ln>
            <a:effectLst/>
          </c:spPr>
          <c:marker>
            <c:symbol val="none"/>
          </c:marker>
          <c:val>
            <c:numRef>
              <c:f>formatdata!$A$2:$A$86</c:f>
              <c:numCache>
                <c:formatCode>General</c:formatCode>
                <c:ptCount val="85"/>
                <c:pt idx="0">
                  <c:v>15.6</c:v>
                </c:pt>
                <c:pt idx="1">
                  <c:v>14.4</c:v>
                </c:pt>
                <c:pt idx="2">
                  <c:v>15</c:v>
                </c:pt>
                <c:pt idx="3">
                  <c:v>15</c:v>
                </c:pt>
                <c:pt idx="4">
                  <c:v>12.8</c:v>
                </c:pt>
                <c:pt idx="5">
                  <c:v>12.8</c:v>
                </c:pt>
                <c:pt idx="6">
                  <c:v>12.2</c:v>
                </c:pt>
                <c:pt idx="7">
                  <c:v>11.7</c:v>
                </c:pt>
                <c:pt idx="8">
                  <c:v>11.7</c:v>
                </c:pt>
                <c:pt idx="9">
                  <c:v>11.7</c:v>
                </c:pt>
                <c:pt idx="10">
                  <c:v>12.2</c:v>
                </c:pt>
                <c:pt idx="11">
                  <c:v>12.8</c:v>
                </c:pt>
                <c:pt idx="12">
                  <c:v>12.8</c:v>
                </c:pt>
                <c:pt idx="13">
                  <c:v>12.8</c:v>
                </c:pt>
                <c:pt idx="14">
                  <c:v>13.9</c:v>
                </c:pt>
                <c:pt idx="15">
                  <c:v>13.9</c:v>
                </c:pt>
                <c:pt idx="16">
                  <c:v>14.4</c:v>
                </c:pt>
                <c:pt idx="17">
                  <c:v>15</c:v>
                </c:pt>
                <c:pt idx="18">
                  <c:v>15</c:v>
                </c:pt>
                <c:pt idx="19">
                  <c:v>16.100000000000001</c:v>
                </c:pt>
                <c:pt idx="20">
                  <c:v>18.3</c:v>
                </c:pt>
                <c:pt idx="21">
                  <c:v>20</c:v>
                </c:pt>
                <c:pt idx="22">
                  <c:v>20</c:v>
                </c:pt>
                <c:pt idx="23">
                  <c:v>20</c:v>
                </c:pt>
                <c:pt idx="24">
                  <c:v>20.6</c:v>
                </c:pt>
                <c:pt idx="25">
                  <c:v>20</c:v>
                </c:pt>
                <c:pt idx="26">
                  <c:v>20.6</c:v>
                </c:pt>
                <c:pt idx="27">
                  <c:v>18.899999999999999</c:v>
                </c:pt>
                <c:pt idx="28">
                  <c:v>17.2</c:v>
                </c:pt>
                <c:pt idx="29">
                  <c:v>17.2</c:v>
                </c:pt>
                <c:pt idx="30">
                  <c:v>17.2</c:v>
                </c:pt>
                <c:pt idx="31">
                  <c:v>16.100000000000001</c:v>
                </c:pt>
                <c:pt idx="32">
                  <c:v>16.100000000000001</c:v>
                </c:pt>
                <c:pt idx="33">
                  <c:v>15</c:v>
                </c:pt>
                <c:pt idx="34">
                  <c:v>15</c:v>
                </c:pt>
                <c:pt idx="35">
                  <c:v>15</c:v>
                </c:pt>
                <c:pt idx="36">
                  <c:v>15</c:v>
                </c:pt>
                <c:pt idx="37">
                  <c:v>15</c:v>
                </c:pt>
                <c:pt idx="38">
                  <c:v>15</c:v>
                </c:pt>
                <c:pt idx="39">
                  <c:v>15</c:v>
                </c:pt>
                <c:pt idx="40">
                  <c:v>14.4</c:v>
                </c:pt>
                <c:pt idx="41">
                  <c:v>15</c:v>
                </c:pt>
                <c:pt idx="42">
                  <c:v>15</c:v>
                </c:pt>
                <c:pt idx="43">
                  <c:v>15</c:v>
                </c:pt>
                <c:pt idx="44">
                  <c:v>15</c:v>
                </c:pt>
                <c:pt idx="45">
                  <c:v>15.6</c:v>
                </c:pt>
                <c:pt idx="46">
                  <c:v>15.6</c:v>
                </c:pt>
                <c:pt idx="47">
                  <c:v>15.6</c:v>
                </c:pt>
                <c:pt idx="48">
                  <c:v>15.6</c:v>
                </c:pt>
                <c:pt idx="49">
                  <c:v>16.7</c:v>
                </c:pt>
                <c:pt idx="50">
                  <c:v>17.8</c:v>
                </c:pt>
                <c:pt idx="51">
                  <c:v>18.3</c:v>
                </c:pt>
                <c:pt idx="52">
                  <c:v>19.399999999999999</c:v>
                </c:pt>
                <c:pt idx="53">
                  <c:v>18.899999999999999</c:v>
                </c:pt>
                <c:pt idx="54">
                  <c:v>18.899999999999999</c:v>
                </c:pt>
                <c:pt idx="55">
                  <c:v>18.899999999999999</c:v>
                </c:pt>
                <c:pt idx="56">
                  <c:v>18.899999999999999</c:v>
                </c:pt>
                <c:pt idx="57">
                  <c:v>18.899999999999999</c:v>
                </c:pt>
                <c:pt idx="58">
                  <c:v>17.8</c:v>
                </c:pt>
                <c:pt idx="59">
                  <c:v>14.4</c:v>
                </c:pt>
                <c:pt idx="60">
                  <c:v>13.9</c:v>
                </c:pt>
                <c:pt idx="61">
                  <c:v>14.4</c:v>
                </c:pt>
                <c:pt idx="62">
                  <c:v>13.9</c:v>
                </c:pt>
                <c:pt idx="63">
                  <c:v>13.9</c:v>
                </c:pt>
                <c:pt idx="64">
                  <c:v>13.3</c:v>
                </c:pt>
                <c:pt idx="65">
                  <c:v>12.2</c:v>
                </c:pt>
                <c:pt idx="66">
                  <c:v>11.7</c:v>
                </c:pt>
                <c:pt idx="67">
                  <c:v>11.7</c:v>
                </c:pt>
                <c:pt idx="68">
                  <c:v>11.1</c:v>
                </c:pt>
                <c:pt idx="69">
                  <c:v>11.7</c:v>
                </c:pt>
                <c:pt idx="70">
                  <c:v>11.1</c:v>
                </c:pt>
                <c:pt idx="71">
                  <c:v>11.7</c:v>
                </c:pt>
                <c:pt idx="72">
                  <c:v>12.8</c:v>
                </c:pt>
                <c:pt idx="73">
                  <c:v>13.3</c:v>
                </c:pt>
                <c:pt idx="74">
                  <c:v>13.9</c:v>
                </c:pt>
                <c:pt idx="75">
                  <c:v>14.4</c:v>
                </c:pt>
                <c:pt idx="76">
                  <c:v>14.4</c:v>
                </c:pt>
                <c:pt idx="77">
                  <c:v>15.6</c:v>
                </c:pt>
                <c:pt idx="78">
                  <c:v>16.100000000000001</c:v>
                </c:pt>
                <c:pt idx="79">
                  <c:v>16.7</c:v>
                </c:pt>
                <c:pt idx="80">
                  <c:v>16.100000000000001</c:v>
                </c:pt>
                <c:pt idx="81">
                  <c:v>16.100000000000001</c:v>
                </c:pt>
                <c:pt idx="82">
                  <c:v>16.100000000000001</c:v>
                </c:pt>
                <c:pt idx="83">
                  <c:v>15</c:v>
                </c:pt>
                <c:pt idx="84">
                  <c:v>14.4</c:v>
                </c:pt>
              </c:numCache>
            </c:numRef>
          </c:val>
          <c:smooth val="0"/>
          <c:extLst>
            <c:ext xmlns:c16="http://schemas.microsoft.com/office/drawing/2014/chart" uri="{C3380CC4-5D6E-409C-BE32-E72D297353CC}">
              <c16:uniqueId val="{00000000-D0BF-4E29-A935-F7028D6CE03C}"/>
            </c:ext>
          </c:extLst>
        </c:ser>
        <c:ser>
          <c:idx val="1"/>
          <c:order val="1"/>
          <c:tx>
            <c:strRef>
              <c:f>formatdata!$B$1</c:f>
              <c:strCache>
                <c:ptCount val="1"/>
                <c:pt idx="0">
                  <c:v>Fahrenheit</c:v>
                </c:pt>
              </c:strCache>
            </c:strRef>
          </c:tx>
          <c:spPr>
            <a:ln w="28575" cap="rnd">
              <a:solidFill>
                <a:schemeClr val="accent2"/>
              </a:solidFill>
              <a:round/>
            </a:ln>
            <a:effectLst/>
          </c:spPr>
          <c:marker>
            <c:symbol val="none"/>
          </c:marker>
          <c:val>
            <c:numRef>
              <c:f>formatdata!$B$2:$B$86</c:f>
              <c:numCache>
                <c:formatCode>General</c:formatCode>
                <c:ptCount val="85"/>
                <c:pt idx="0">
                  <c:v>60.08</c:v>
                </c:pt>
                <c:pt idx="1">
                  <c:v>57.92</c:v>
                </c:pt>
                <c:pt idx="2">
                  <c:v>59</c:v>
                </c:pt>
                <c:pt idx="3">
                  <c:v>59</c:v>
                </c:pt>
                <c:pt idx="4">
                  <c:v>55.04</c:v>
                </c:pt>
                <c:pt idx="5">
                  <c:v>55.04</c:v>
                </c:pt>
                <c:pt idx="6">
                  <c:v>53.96</c:v>
                </c:pt>
                <c:pt idx="7">
                  <c:v>53.06</c:v>
                </c:pt>
                <c:pt idx="8">
                  <c:v>53.06</c:v>
                </c:pt>
                <c:pt idx="9">
                  <c:v>53.06</c:v>
                </c:pt>
                <c:pt idx="10">
                  <c:v>53.96</c:v>
                </c:pt>
                <c:pt idx="11">
                  <c:v>55.04</c:v>
                </c:pt>
                <c:pt idx="12">
                  <c:v>55.04</c:v>
                </c:pt>
                <c:pt idx="13">
                  <c:v>55.04</c:v>
                </c:pt>
                <c:pt idx="14">
                  <c:v>57.02</c:v>
                </c:pt>
                <c:pt idx="15">
                  <c:v>57.02</c:v>
                </c:pt>
                <c:pt idx="16">
                  <c:v>57.92</c:v>
                </c:pt>
                <c:pt idx="17">
                  <c:v>59</c:v>
                </c:pt>
                <c:pt idx="18">
                  <c:v>59</c:v>
                </c:pt>
                <c:pt idx="19">
                  <c:v>60.98</c:v>
                </c:pt>
                <c:pt idx="20">
                  <c:v>64.94</c:v>
                </c:pt>
                <c:pt idx="21">
                  <c:v>68</c:v>
                </c:pt>
                <c:pt idx="22">
                  <c:v>68</c:v>
                </c:pt>
                <c:pt idx="23">
                  <c:v>68</c:v>
                </c:pt>
                <c:pt idx="24">
                  <c:v>69.08</c:v>
                </c:pt>
                <c:pt idx="25">
                  <c:v>68</c:v>
                </c:pt>
                <c:pt idx="26">
                  <c:v>69.08</c:v>
                </c:pt>
                <c:pt idx="27">
                  <c:v>66.02</c:v>
                </c:pt>
                <c:pt idx="28">
                  <c:v>62.959999999999901</c:v>
                </c:pt>
                <c:pt idx="29">
                  <c:v>62.959999999999901</c:v>
                </c:pt>
                <c:pt idx="30">
                  <c:v>62.959999999999901</c:v>
                </c:pt>
                <c:pt idx="31">
                  <c:v>60.98</c:v>
                </c:pt>
                <c:pt idx="32">
                  <c:v>60.98</c:v>
                </c:pt>
                <c:pt idx="33">
                  <c:v>59</c:v>
                </c:pt>
                <c:pt idx="34">
                  <c:v>59</c:v>
                </c:pt>
                <c:pt idx="35">
                  <c:v>59</c:v>
                </c:pt>
                <c:pt idx="36">
                  <c:v>59</c:v>
                </c:pt>
                <c:pt idx="37">
                  <c:v>59</c:v>
                </c:pt>
                <c:pt idx="38">
                  <c:v>59</c:v>
                </c:pt>
                <c:pt idx="39">
                  <c:v>59</c:v>
                </c:pt>
                <c:pt idx="40">
                  <c:v>57.92</c:v>
                </c:pt>
                <c:pt idx="41">
                  <c:v>59</c:v>
                </c:pt>
                <c:pt idx="42">
                  <c:v>59</c:v>
                </c:pt>
                <c:pt idx="43">
                  <c:v>59</c:v>
                </c:pt>
                <c:pt idx="44">
                  <c:v>59</c:v>
                </c:pt>
                <c:pt idx="45">
                  <c:v>60.08</c:v>
                </c:pt>
                <c:pt idx="46">
                  <c:v>60.08</c:v>
                </c:pt>
                <c:pt idx="47">
                  <c:v>60.08</c:v>
                </c:pt>
                <c:pt idx="48">
                  <c:v>60.08</c:v>
                </c:pt>
                <c:pt idx="49">
                  <c:v>62.059999999999903</c:v>
                </c:pt>
                <c:pt idx="50">
                  <c:v>64.040000000000006</c:v>
                </c:pt>
                <c:pt idx="51">
                  <c:v>64.94</c:v>
                </c:pt>
                <c:pt idx="52">
                  <c:v>66.92</c:v>
                </c:pt>
                <c:pt idx="53">
                  <c:v>66.02</c:v>
                </c:pt>
                <c:pt idx="54">
                  <c:v>66.02</c:v>
                </c:pt>
                <c:pt idx="55">
                  <c:v>66.02</c:v>
                </c:pt>
                <c:pt idx="56">
                  <c:v>66.02</c:v>
                </c:pt>
                <c:pt idx="57">
                  <c:v>66.02</c:v>
                </c:pt>
                <c:pt idx="58">
                  <c:v>64.040000000000006</c:v>
                </c:pt>
                <c:pt idx="59">
                  <c:v>57.92</c:v>
                </c:pt>
                <c:pt idx="60">
                  <c:v>57.02</c:v>
                </c:pt>
                <c:pt idx="61">
                  <c:v>57.92</c:v>
                </c:pt>
                <c:pt idx="62">
                  <c:v>57.02</c:v>
                </c:pt>
                <c:pt idx="63">
                  <c:v>57.02</c:v>
                </c:pt>
                <c:pt idx="64">
                  <c:v>55.94</c:v>
                </c:pt>
                <c:pt idx="65">
                  <c:v>53.96</c:v>
                </c:pt>
                <c:pt idx="66">
                  <c:v>53.06</c:v>
                </c:pt>
                <c:pt idx="67">
                  <c:v>53.06</c:v>
                </c:pt>
                <c:pt idx="68">
                  <c:v>51.98</c:v>
                </c:pt>
                <c:pt idx="69">
                  <c:v>53.06</c:v>
                </c:pt>
                <c:pt idx="70">
                  <c:v>51.98</c:v>
                </c:pt>
                <c:pt idx="71">
                  <c:v>53.06</c:v>
                </c:pt>
                <c:pt idx="72">
                  <c:v>55.04</c:v>
                </c:pt>
                <c:pt idx="73">
                  <c:v>55.94</c:v>
                </c:pt>
                <c:pt idx="74">
                  <c:v>57.02</c:v>
                </c:pt>
                <c:pt idx="75">
                  <c:v>57.92</c:v>
                </c:pt>
                <c:pt idx="76">
                  <c:v>57.92</c:v>
                </c:pt>
                <c:pt idx="77">
                  <c:v>60.08</c:v>
                </c:pt>
                <c:pt idx="78">
                  <c:v>60.98</c:v>
                </c:pt>
                <c:pt idx="79">
                  <c:v>62.059999999999903</c:v>
                </c:pt>
                <c:pt idx="80">
                  <c:v>60.98</c:v>
                </c:pt>
                <c:pt idx="81">
                  <c:v>60.98</c:v>
                </c:pt>
                <c:pt idx="82">
                  <c:v>60.98</c:v>
                </c:pt>
                <c:pt idx="83">
                  <c:v>59</c:v>
                </c:pt>
                <c:pt idx="84">
                  <c:v>57.92</c:v>
                </c:pt>
              </c:numCache>
            </c:numRef>
          </c:val>
          <c:smooth val="0"/>
          <c:extLst>
            <c:ext xmlns:c16="http://schemas.microsoft.com/office/drawing/2014/chart" uri="{C3380CC4-5D6E-409C-BE32-E72D297353CC}">
              <c16:uniqueId val="{00000001-D0BF-4E29-A935-F7028D6CE03C}"/>
            </c:ext>
          </c:extLst>
        </c:ser>
        <c:ser>
          <c:idx val="2"/>
          <c:order val="2"/>
          <c:tx>
            <c:strRef>
              <c:f>formatdata!$C$1</c:f>
              <c:strCache>
                <c:ptCount val="1"/>
                <c:pt idx="0">
                  <c:v>Humidity</c:v>
                </c:pt>
              </c:strCache>
            </c:strRef>
          </c:tx>
          <c:spPr>
            <a:ln w="28575" cap="rnd">
              <a:solidFill>
                <a:schemeClr val="accent3"/>
              </a:solidFill>
              <a:round/>
            </a:ln>
            <a:effectLst/>
          </c:spPr>
          <c:marker>
            <c:symbol val="none"/>
          </c:marker>
          <c:val>
            <c:numRef>
              <c:f>formatdata!$C$2:$C$86</c:f>
              <c:numCache>
                <c:formatCode>General</c:formatCode>
                <c:ptCount val="85"/>
                <c:pt idx="0">
                  <c:v>49.273923154696</c:v>
                </c:pt>
                <c:pt idx="1">
                  <c:v>59.868539990945997</c:v>
                </c:pt>
                <c:pt idx="2">
                  <c:v>55.265796404127997</c:v>
                </c:pt>
                <c:pt idx="3">
                  <c:v>59.604608806526997</c:v>
                </c:pt>
                <c:pt idx="4">
                  <c:v>83.087914090164006</c:v>
                </c:pt>
                <c:pt idx="5">
                  <c:v>79.811182429167005</c:v>
                </c:pt>
                <c:pt idx="6">
                  <c:v>89.954432820850997</c:v>
                </c:pt>
                <c:pt idx="7">
                  <c:v>92.966926628606004</c:v>
                </c:pt>
                <c:pt idx="8">
                  <c:v>92.966926628606004</c:v>
                </c:pt>
                <c:pt idx="9">
                  <c:v>92.966926628606004</c:v>
                </c:pt>
                <c:pt idx="10">
                  <c:v>89.954432820850997</c:v>
                </c:pt>
                <c:pt idx="11">
                  <c:v>83.087914090164006</c:v>
                </c:pt>
                <c:pt idx="12">
                  <c:v>79.811182429167005</c:v>
                </c:pt>
                <c:pt idx="13">
                  <c:v>79.811182429167005</c:v>
                </c:pt>
                <c:pt idx="14">
                  <c:v>74.290523029751995</c:v>
                </c:pt>
                <c:pt idx="15">
                  <c:v>74.290523029751995</c:v>
                </c:pt>
                <c:pt idx="16">
                  <c:v>71.923565721952997</c:v>
                </c:pt>
                <c:pt idx="17">
                  <c:v>72.034842210106007</c:v>
                </c:pt>
                <c:pt idx="18">
                  <c:v>72.034842210106007</c:v>
                </c:pt>
                <c:pt idx="19">
                  <c:v>69.876502911496999</c:v>
                </c:pt>
                <c:pt idx="20">
                  <c:v>65.398799206685993</c:v>
                </c:pt>
                <c:pt idx="21">
                  <c:v>60.795284486151999</c:v>
                </c:pt>
                <c:pt idx="22">
                  <c:v>60.795284486151999</c:v>
                </c:pt>
                <c:pt idx="23">
                  <c:v>64.068288820118994</c:v>
                </c:pt>
                <c:pt idx="24">
                  <c:v>60.935094465892</c:v>
                </c:pt>
                <c:pt idx="25">
                  <c:v>63.235822148634</c:v>
                </c:pt>
                <c:pt idx="26">
                  <c:v>62.957976157269997</c:v>
                </c:pt>
                <c:pt idx="27">
                  <c:v>69.959500486126004</c:v>
                </c:pt>
                <c:pt idx="28">
                  <c:v>75.345564108887004</c:v>
                </c:pt>
                <c:pt idx="29">
                  <c:v>75.345564108887004</c:v>
                </c:pt>
                <c:pt idx="30">
                  <c:v>72.437660318587007</c:v>
                </c:pt>
                <c:pt idx="31">
                  <c:v>77.679888272610995</c:v>
                </c:pt>
                <c:pt idx="32">
                  <c:v>77.679888272610995</c:v>
                </c:pt>
                <c:pt idx="33">
                  <c:v>89.575248781927002</c:v>
                </c:pt>
                <c:pt idx="34">
                  <c:v>93.139753054127993</c:v>
                </c:pt>
                <c:pt idx="35">
                  <c:v>89.575248781927002</c:v>
                </c:pt>
                <c:pt idx="36">
                  <c:v>87.838459056540003</c:v>
                </c:pt>
                <c:pt idx="37">
                  <c:v>89.575248781927002</c:v>
                </c:pt>
                <c:pt idx="38">
                  <c:v>86.697136399328002</c:v>
                </c:pt>
                <c:pt idx="39">
                  <c:v>83.351127453407997</c:v>
                </c:pt>
                <c:pt idx="40">
                  <c:v>86.639151568653006</c:v>
                </c:pt>
                <c:pt idx="41">
                  <c:v>86.697136399328002</c:v>
                </c:pt>
                <c:pt idx="42">
                  <c:v>86.697136399328002</c:v>
                </c:pt>
                <c:pt idx="43">
                  <c:v>86.697136399328002</c:v>
                </c:pt>
                <c:pt idx="44">
                  <c:v>86.697136399328002</c:v>
                </c:pt>
                <c:pt idx="45">
                  <c:v>83.421885156152001</c:v>
                </c:pt>
                <c:pt idx="46">
                  <c:v>83.421885156152001</c:v>
                </c:pt>
                <c:pt idx="47">
                  <c:v>83.421885156152001</c:v>
                </c:pt>
                <c:pt idx="48">
                  <c:v>83.421885156152001</c:v>
                </c:pt>
                <c:pt idx="49">
                  <c:v>77.771170508303001</c:v>
                </c:pt>
                <c:pt idx="50">
                  <c:v>69.746258773174006</c:v>
                </c:pt>
                <c:pt idx="51">
                  <c:v>67.588946723231004</c:v>
                </c:pt>
                <c:pt idx="52">
                  <c:v>63.101425844860003</c:v>
                </c:pt>
                <c:pt idx="53">
                  <c:v>65.098376179696999</c:v>
                </c:pt>
                <c:pt idx="54">
                  <c:v>62.988932937374003</c:v>
                </c:pt>
                <c:pt idx="55">
                  <c:v>62.988932937374003</c:v>
                </c:pt>
                <c:pt idx="56">
                  <c:v>62.988932937374003</c:v>
                </c:pt>
                <c:pt idx="57">
                  <c:v>60.537274083349999</c:v>
                </c:pt>
                <c:pt idx="58">
                  <c:v>64.859503898911001</c:v>
                </c:pt>
                <c:pt idx="59">
                  <c:v>74.876463020299994</c:v>
                </c:pt>
                <c:pt idx="60">
                  <c:v>77.340598238694994</c:v>
                </c:pt>
                <c:pt idx="61">
                  <c:v>74.876463020299994</c:v>
                </c:pt>
                <c:pt idx="62">
                  <c:v>71.830365829442997</c:v>
                </c:pt>
                <c:pt idx="63">
                  <c:v>68.973277430726</c:v>
                </c:pt>
                <c:pt idx="64">
                  <c:v>71.717959085678004</c:v>
                </c:pt>
                <c:pt idx="65">
                  <c:v>77.073390888716006</c:v>
                </c:pt>
                <c:pt idx="66">
                  <c:v>76.993951308353004</c:v>
                </c:pt>
                <c:pt idx="67">
                  <c:v>71.415154619405001</c:v>
                </c:pt>
                <c:pt idx="68">
                  <c:v>74.307349532130999</c:v>
                </c:pt>
                <c:pt idx="69">
                  <c:v>71.415154619405001</c:v>
                </c:pt>
                <c:pt idx="70">
                  <c:v>71.300446309394999</c:v>
                </c:pt>
                <c:pt idx="71">
                  <c:v>71.415154619405001</c:v>
                </c:pt>
                <c:pt idx="72">
                  <c:v>68.750377788704995</c:v>
                </c:pt>
                <c:pt idx="73">
                  <c:v>66.541382376325998</c:v>
                </c:pt>
                <c:pt idx="74">
                  <c:v>63.994810864366002</c:v>
                </c:pt>
                <c:pt idx="75">
                  <c:v>61.955883433798</c:v>
                </c:pt>
                <c:pt idx="76">
                  <c:v>61.955883433798</c:v>
                </c:pt>
                <c:pt idx="77">
                  <c:v>57.352861203313999</c:v>
                </c:pt>
                <c:pt idx="78">
                  <c:v>55.549090865170001</c:v>
                </c:pt>
                <c:pt idx="79">
                  <c:v>49.575866677137</c:v>
                </c:pt>
                <c:pt idx="80">
                  <c:v>53.677597406478</c:v>
                </c:pt>
                <c:pt idx="81">
                  <c:v>47.724238637382001</c:v>
                </c:pt>
                <c:pt idx="82">
                  <c:v>49.755123239555999</c:v>
                </c:pt>
                <c:pt idx="83">
                  <c:v>53.387636244353999</c:v>
                </c:pt>
                <c:pt idx="84">
                  <c:v>53.228546497029001</c:v>
                </c:pt>
              </c:numCache>
            </c:numRef>
          </c:val>
          <c:smooth val="0"/>
          <c:extLst>
            <c:ext xmlns:c16="http://schemas.microsoft.com/office/drawing/2014/chart" uri="{C3380CC4-5D6E-409C-BE32-E72D297353CC}">
              <c16:uniqueId val="{00000002-D0BF-4E29-A935-F7028D6CE03C}"/>
            </c:ext>
          </c:extLst>
        </c:ser>
        <c:dLbls>
          <c:showLegendKey val="0"/>
          <c:showVal val="0"/>
          <c:showCatName val="0"/>
          <c:showSerName val="0"/>
          <c:showPercent val="0"/>
          <c:showBubbleSize val="0"/>
        </c:dLbls>
        <c:smooth val="0"/>
        <c:axId val="1786887536"/>
        <c:axId val="1786866736"/>
      </c:lineChart>
      <c:catAx>
        <c:axId val="178688753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866736"/>
        <c:crosses val="autoZero"/>
        <c:auto val="1"/>
        <c:lblAlgn val="ctr"/>
        <c:lblOffset val="100"/>
        <c:noMultiLvlLbl val="0"/>
      </c:catAx>
      <c:valAx>
        <c:axId val="178686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88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53000">
          <a:srgbClr val="7030A0"/>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883710297"/>
      </p:ext>
    </p:extLst>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8EBFAC-AF81-401B-9B58-4C37586B41F5}"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3133339199"/>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176243155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135490086"/>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1464181340"/>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20262309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3044459296"/>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495692335"/>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18127806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34941710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EBFAC-AF81-401B-9B58-4C37586B41F5}"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3310343619"/>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8EBFAC-AF81-401B-9B58-4C37586B41F5}"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402044590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EBFAC-AF81-401B-9B58-4C37586B41F5}"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6305726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EBFAC-AF81-401B-9B58-4C37586B41F5}"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12827698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48EBFAC-AF81-401B-9B58-4C37586B41F5}"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5388133"/>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8EBFAC-AF81-401B-9B58-4C37586B41F5}"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709666192"/>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8EBFAC-AF81-401B-9B58-4C37586B41F5}"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D06D6-84B8-4509-A12C-D90DD31DE4E2}" type="slidenum">
              <a:rPr lang="en-US" smtClean="0"/>
              <a:t>‹#›</a:t>
            </a:fld>
            <a:endParaRPr lang="en-US"/>
          </a:p>
        </p:txBody>
      </p:sp>
    </p:spTree>
    <p:extLst>
      <p:ext uri="{BB962C8B-B14F-4D97-AF65-F5344CB8AC3E}">
        <p14:creationId xmlns:p14="http://schemas.microsoft.com/office/powerpoint/2010/main" val="2637694642"/>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EBFAC-AF81-401B-9B58-4C37586B41F5}" type="datetimeFigureOut">
              <a:rPr lang="en-US" smtClean="0"/>
              <a:t>10/13/2022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ED06D6-84B8-4509-A12C-D90DD31DE4E2}" type="slidenum">
              <a:rPr lang="en-US" smtClean="0"/>
              <a:t>‹#›</a:t>
            </a:fld>
            <a:endParaRPr lang="en-US"/>
          </a:p>
        </p:txBody>
      </p:sp>
    </p:spTree>
    <p:extLst>
      <p:ext uri="{BB962C8B-B14F-4D97-AF65-F5344CB8AC3E}">
        <p14:creationId xmlns:p14="http://schemas.microsoft.com/office/powerpoint/2010/main" val="10356847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comb/>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gitalocean.com/community/tutorials/how-to-use-the-between-and-in-operators-in-sql" TargetMode="External"/><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quoteseverlasting/8724134236/"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rbartender.com/2019/recruiting/top-soft-skills-employers/"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theconversation.com/choose-your-future-a-new-law-aims-to-provide-better-support-for-skills-development-39225" TargetMode="Externa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jf10/2115961247/"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universityinnovation.org/wiki/How_to_organize_a_kickass_planning_committe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gent-x.com.au/comic/programming-progress/"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wallpaperflare.com/writing-nerds-minimalism-computer-programming-wallpaper-urjey" TargetMode="External"/><Relationship Id="rId7" Type="http://schemas.openxmlformats.org/officeDocument/2006/relationships/hyperlink" Target="https://www.dodgycoder.net/2011/11/yoda-conditions-pokemon-exception.html" TargetMode="External"/><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hyperlink" Target="https://www.wallpaperflare.com/binary-coder-computer-programmer-wallpaper-peozz"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B4CD-5A4C-265A-885A-52D3959C56A4}"/>
              </a:ext>
            </a:extLst>
          </p:cNvPr>
          <p:cNvSpPr>
            <a:spLocks noGrp="1"/>
          </p:cNvSpPr>
          <p:nvPr>
            <p:ph type="ctrTitle"/>
          </p:nvPr>
        </p:nvSpPr>
        <p:spPr>
          <a:xfrm>
            <a:off x="1524000" y="492789"/>
            <a:ext cx="9144000" cy="1681163"/>
          </a:xfrm>
        </p:spPr>
        <p:txBody>
          <a:bodyPr>
            <a:normAutofit fontScale="90000"/>
          </a:bodyPr>
          <a:lstStyle/>
          <a:p>
            <a:pPr algn="ctr"/>
            <a:r>
              <a:rPr lang="en-US" dirty="0"/>
              <a:t>CEIS-110</a:t>
            </a:r>
            <a:br>
              <a:rPr lang="en-US" dirty="0"/>
            </a:br>
            <a:r>
              <a:rPr lang="en-US" dirty="0"/>
              <a:t>Programming Data with Python</a:t>
            </a:r>
          </a:p>
        </p:txBody>
      </p:sp>
      <p:sp>
        <p:nvSpPr>
          <p:cNvPr id="3" name="Subtitle 2">
            <a:extLst>
              <a:ext uri="{FF2B5EF4-FFF2-40B4-BE49-F238E27FC236}">
                <a16:creationId xmlns:a16="http://schemas.microsoft.com/office/drawing/2014/main" id="{B160CA36-014C-1DE7-65F9-EF441E347FBB}"/>
              </a:ext>
            </a:extLst>
          </p:cNvPr>
          <p:cNvSpPr>
            <a:spLocks noGrp="1"/>
          </p:cNvSpPr>
          <p:nvPr>
            <p:ph type="subTitle" idx="1"/>
          </p:nvPr>
        </p:nvSpPr>
        <p:spPr>
          <a:xfrm>
            <a:off x="1524000" y="3081870"/>
            <a:ext cx="9144000" cy="2081478"/>
          </a:xfrm>
        </p:spPr>
        <p:txBody>
          <a:bodyPr>
            <a:normAutofit/>
          </a:bodyPr>
          <a:lstStyle/>
          <a:p>
            <a:pPr algn="ctr"/>
            <a:r>
              <a:rPr lang="en-US" dirty="0"/>
              <a:t>Luella Tracy Henderson</a:t>
            </a:r>
          </a:p>
          <a:p>
            <a:pPr algn="ctr"/>
            <a:r>
              <a:rPr lang="en-US" dirty="0"/>
              <a:t>10/12/2022</a:t>
            </a:r>
          </a:p>
          <a:p>
            <a:pPr algn="ctr"/>
            <a:r>
              <a:rPr lang="en-US" dirty="0"/>
              <a:t>DeVry University</a:t>
            </a:r>
          </a:p>
          <a:p>
            <a:pPr algn="ctr"/>
            <a:r>
              <a:rPr lang="en-US" dirty="0"/>
              <a:t>Professor Wang</a:t>
            </a:r>
          </a:p>
        </p:txBody>
      </p:sp>
    </p:spTree>
    <p:extLst>
      <p:ext uri="{BB962C8B-B14F-4D97-AF65-F5344CB8AC3E}">
        <p14:creationId xmlns:p14="http://schemas.microsoft.com/office/powerpoint/2010/main" val="1746585978"/>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677832" y="4227047"/>
            <a:ext cx="8833655" cy="1038791"/>
          </a:xfrm>
        </p:spPr>
        <p:txBody>
          <a:bodyPr vert="horz" lIns="91440" tIns="45720" rIns="91440" bIns="45720" rtlCol="0" anchor="b">
            <a:normAutofit/>
          </a:bodyPr>
          <a:lstStyle/>
          <a:p>
            <a:pPr algn="ctr"/>
            <a:r>
              <a:rPr lang="en-US" sz="3600" kern="1200" dirty="0">
                <a:latin typeface="+mj-lt"/>
                <a:ea typeface="+mj-ea"/>
                <a:cs typeface="+mj-cs"/>
              </a:rPr>
              <a:t>Python Console</a:t>
            </a:r>
            <a:br>
              <a:rPr lang="en-US" sz="2300" kern="1200" dirty="0">
                <a:latin typeface="+mj-lt"/>
                <a:ea typeface="+mj-ea"/>
                <a:cs typeface="+mj-cs"/>
              </a:rPr>
            </a:br>
            <a:endParaRPr lang="en-US" sz="2300" kern="1200" dirty="0">
              <a:latin typeface="+mj-lt"/>
              <a:ea typeface="+mj-ea"/>
              <a:cs typeface="+mj-cs"/>
            </a:endParaRPr>
          </a:p>
        </p:txBody>
      </p:sp>
      <p:pic>
        <p:nvPicPr>
          <p:cNvPr id="4" name="Picture Placeholder 3" descr="Text&#10;&#10;Description automatically generated">
            <a:extLst>
              <a:ext uri="{FF2B5EF4-FFF2-40B4-BE49-F238E27FC236}">
                <a16:creationId xmlns:a16="http://schemas.microsoft.com/office/drawing/2014/main" id="{BAC85DA7-FFB7-2641-2C75-B26E5A9F824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192" r="-1" b="28363"/>
          <a:stretch/>
        </p:blipFill>
        <p:spPr>
          <a:xfrm>
            <a:off x="1760266" y="568335"/>
            <a:ext cx="8670407" cy="3230853"/>
          </a:xfrm>
          <a:prstGeom prst="rect">
            <a:avLst/>
          </a:prstGeom>
          <a:ln w="12700">
            <a:noFill/>
          </a:ln>
        </p:spPr>
      </p:pic>
    </p:spTree>
    <p:extLst>
      <p:ext uri="{BB962C8B-B14F-4D97-AF65-F5344CB8AC3E}">
        <p14:creationId xmlns:p14="http://schemas.microsoft.com/office/powerpoint/2010/main" val="3311127390"/>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677832" y="4385835"/>
            <a:ext cx="8833655" cy="1152918"/>
          </a:xfrm>
        </p:spPr>
        <p:txBody>
          <a:bodyPr vert="horz" lIns="91440" tIns="45720" rIns="91440" bIns="45720" rtlCol="0" anchor="b">
            <a:noAutofit/>
          </a:bodyPr>
          <a:lstStyle/>
          <a:p>
            <a:pPr algn="ctr"/>
            <a:r>
              <a:rPr lang="en-US" sz="2400" kern="1200" dirty="0">
                <a:latin typeface="+mj-lt"/>
                <a:ea typeface="+mj-ea"/>
                <a:cs typeface="+mj-cs"/>
              </a:rPr>
              <a:t>Weather. dB File:</a:t>
            </a:r>
            <a:br>
              <a:rPr lang="en-US" sz="2400" kern="1200" dirty="0">
                <a:latin typeface="+mj-lt"/>
                <a:ea typeface="+mj-ea"/>
                <a:cs typeface="+mj-cs"/>
              </a:rPr>
            </a:br>
            <a:br>
              <a:rPr lang="en-US" sz="2400" kern="1200" dirty="0">
                <a:latin typeface="+mj-lt"/>
                <a:ea typeface="+mj-ea"/>
                <a:cs typeface="+mj-cs"/>
              </a:rPr>
            </a:br>
            <a:r>
              <a:rPr lang="en-US" sz="2400" kern="1200" dirty="0">
                <a:latin typeface="+mn-lt"/>
                <a:ea typeface="+mj-ea"/>
                <a:cs typeface="+mj-cs"/>
              </a:rPr>
              <a:t>All files were saved and stored throughout using Python</a:t>
            </a:r>
            <a:br>
              <a:rPr lang="en-US" sz="2400" kern="1200" dirty="0">
                <a:latin typeface="+mj-lt"/>
                <a:ea typeface="+mj-ea"/>
                <a:cs typeface="+mj-cs"/>
              </a:rPr>
            </a:br>
            <a:endParaRPr lang="en-US" sz="2400" kern="1200" dirty="0">
              <a:latin typeface="+mj-lt"/>
              <a:ea typeface="+mj-ea"/>
              <a:cs typeface="+mj-cs"/>
            </a:endParaRPr>
          </a:p>
        </p:txBody>
      </p:sp>
      <p:pic>
        <p:nvPicPr>
          <p:cNvPr id="4" name="Picture Placeholder 3" descr="Graphical user interface, application">
            <a:extLst>
              <a:ext uri="{FF2B5EF4-FFF2-40B4-BE49-F238E27FC236}">
                <a16:creationId xmlns:a16="http://schemas.microsoft.com/office/drawing/2014/main" id="{25AACA76-A360-0836-1BEE-6A1B783EAA9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3229"/>
          <a:stretch/>
        </p:blipFill>
        <p:spPr>
          <a:xfrm>
            <a:off x="236036" y="483700"/>
            <a:ext cx="11552981" cy="3082547"/>
          </a:xfrm>
          <a:prstGeom prst="rect">
            <a:avLst/>
          </a:prstGeom>
          <a:ln w="12700">
            <a:noFill/>
          </a:ln>
        </p:spPr>
      </p:pic>
    </p:spTree>
    <p:extLst>
      <p:ext uri="{BB962C8B-B14F-4D97-AF65-F5344CB8AC3E}">
        <p14:creationId xmlns:p14="http://schemas.microsoft.com/office/powerpoint/2010/main" val="1523681382"/>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2D75-FDBA-0584-0901-71B865C550E0}"/>
              </a:ext>
            </a:extLst>
          </p:cNvPr>
          <p:cNvSpPr>
            <a:spLocks noGrp="1"/>
          </p:cNvSpPr>
          <p:nvPr>
            <p:ph type="ctrTitle"/>
          </p:nvPr>
        </p:nvSpPr>
        <p:spPr>
          <a:xfrm>
            <a:off x="1524000" y="388653"/>
            <a:ext cx="9144000" cy="1095194"/>
          </a:xfrm>
        </p:spPr>
        <p:txBody>
          <a:bodyPr/>
          <a:lstStyle/>
          <a:p>
            <a:pPr algn="ctr"/>
            <a:r>
              <a:rPr lang="en-US" dirty="0"/>
              <a:t>Querying Database with SQL</a:t>
            </a:r>
          </a:p>
        </p:txBody>
      </p:sp>
      <p:sp>
        <p:nvSpPr>
          <p:cNvPr id="3" name="Subtitle 2">
            <a:extLst>
              <a:ext uri="{FF2B5EF4-FFF2-40B4-BE49-F238E27FC236}">
                <a16:creationId xmlns:a16="http://schemas.microsoft.com/office/drawing/2014/main" id="{B9374382-1D4D-94F2-09D7-2DC59EF1E6E9}"/>
              </a:ext>
            </a:extLst>
          </p:cNvPr>
          <p:cNvSpPr>
            <a:spLocks noGrp="1"/>
          </p:cNvSpPr>
          <p:nvPr>
            <p:ph type="subTitle" idx="1"/>
          </p:nvPr>
        </p:nvSpPr>
        <p:spPr>
          <a:xfrm>
            <a:off x="1524000" y="2096290"/>
            <a:ext cx="9144000" cy="1655762"/>
          </a:xfrm>
        </p:spPr>
        <p:txBody>
          <a:bodyPr>
            <a:normAutofit/>
          </a:bodyPr>
          <a:lstStyle/>
          <a:p>
            <a:pPr marL="342900" indent="-342900" algn="ctr">
              <a:buFont typeface="Arial" panose="020B0604020202020204" pitchFamily="34" charset="0"/>
              <a:buChar char="•"/>
            </a:pPr>
            <a:r>
              <a:rPr lang="en-US" dirty="0"/>
              <a:t>What is SQL? It is Structured Query Language that is used for working w/databases.</a:t>
            </a:r>
          </a:p>
          <a:p>
            <a:pPr algn="ctr"/>
            <a:endParaRPr lang="en-US" dirty="0"/>
          </a:p>
          <a:p>
            <a:pPr marL="342900" indent="-342900" algn="ctr">
              <a:buFont typeface="Arial" panose="020B0604020202020204" pitchFamily="34" charset="0"/>
              <a:buChar char="•"/>
            </a:pPr>
            <a:r>
              <a:rPr lang="en-US" dirty="0"/>
              <a:t>SQL was used to query the database from noaa-sdk in order to gain results.</a:t>
            </a:r>
          </a:p>
          <a:p>
            <a:endParaRPr lang="en-US" dirty="0"/>
          </a:p>
        </p:txBody>
      </p:sp>
      <p:pic>
        <p:nvPicPr>
          <p:cNvPr id="8" name="Picture 7">
            <a:extLst>
              <a:ext uri="{FF2B5EF4-FFF2-40B4-BE49-F238E27FC236}">
                <a16:creationId xmlns:a16="http://schemas.microsoft.com/office/drawing/2014/main" id="{1B5EF916-4429-3FC7-33CB-EAC1C2F5B1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3274" y="3940839"/>
            <a:ext cx="4511770" cy="2262845"/>
          </a:xfrm>
          <a:prstGeom prst="rect">
            <a:avLst/>
          </a:prstGeom>
        </p:spPr>
      </p:pic>
    </p:spTree>
    <p:extLst>
      <p:ext uri="{BB962C8B-B14F-4D97-AF65-F5344CB8AC3E}">
        <p14:creationId xmlns:p14="http://schemas.microsoft.com/office/powerpoint/2010/main" val="299742355"/>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2059" y="5601366"/>
            <a:ext cx="10127192" cy="931341"/>
          </a:xfrm>
        </p:spPr>
        <p:txBody>
          <a:bodyPr vert="horz" lIns="91440" tIns="45720" rIns="91440" bIns="45720" rtlCol="0" anchor="b">
            <a:normAutofit/>
          </a:bodyPr>
          <a:lstStyle/>
          <a:p>
            <a:pPr algn="r"/>
            <a:r>
              <a:rPr lang="en-US" sz="3700" dirty="0"/>
              <a:t>Query to retrieve all columns and all rows</a:t>
            </a:r>
          </a:p>
        </p:txBody>
      </p:sp>
      <p:pic>
        <p:nvPicPr>
          <p:cNvPr id="5" name="Picture 4" descr="Text">
            <a:extLst>
              <a:ext uri="{FF2B5EF4-FFF2-40B4-BE49-F238E27FC236}">
                <a16:creationId xmlns:a16="http://schemas.microsoft.com/office/drawing/2014/main" id="{0B3ACC05-00E5-5F5E-7BA6-039C4F2F8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8" y="226724"/>
            <a:ext cx="11870774" cy="521867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567148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91593" y="4567643"/>
            <a:ext cx="10905069" cy="1150373"/>
          </a:xfrm>
        </p:spPr>
        <p:txBody>
          <a:bodyPr vert="horz" lIns="91440" tIns="45720" rIns="91440" bIns="45720" rtlCol="0" anchor="b">
            <a:normAutofit/>
          </a:bodyPr>
          <a:lstStyle/>
          <a:p>
            <a:pPr algn="ctr">
              <a:lnSpc>
                <a:spcPct val="90000"/>
              </a:lnSpc>
            </a:pPr>
            <a:r>
              <a:rPr lang="en-US" sz="3400" dirty="0"/>
              <a:t>Query to retrieve lowest and highest temperatures</a:t>
            </a:r>
            <a:br>
              <a:rPr lang="en-US" sz="3400" dirty="0"/>
            </a:br>
            <a:endParaRPr lang="en-US" sz="3400" dirty="0"/>
          </a:p>
        </p:txBody>
      </p:sp>
      <p:pic>
        <p:nvPicPr>
          <p:cNvPr id="7" name="Picture 6" descr="A screenshot of a computer screen">
            <a:extLst>
              <a:ext uri="{FF2B5EF4-FFF2-40B4-BE49-F238E27FC236}">
                <a16:creationId xmlns:a16="http://schemas.microsoft.com/office/drawing/2014/main" id="{B20A49D1-25D6-0F3E-7D76-D99DEE44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727263"/>
            <a:ext cx="10909440" cy="343647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8968278"/>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04593" y="5596791"/>
            <a:ext cx="10905069" cy="1150373"/>
          </a:xfrm>
        </p:spPr>
        <p:txBody>
          <a:bodyPr vert="horz" lIns="91440" tIns="45720" rIns="91440" bIns="45720" rtlCol="0" anchor="b">
            <a:normAutofit/>
          </a:bodyPr>
          <a:lstStyle/>
          <a:p>
            <a:pPr algn="ctr">
              <a:lnSpc>
                <a:spcPct val="90000"/>
              </a:lnSpc>
            </a:pPr>
            <a:r>
              <a:rPr lang="en-US" sz="3700" dirty="0"/>
              <a:t>Query to retrieve all clear days</a:t>
            </a:r>
            <a:br>
              <a:rPr lang="en-US" sz="3700" dirty="0"/>
            </a:br>
            <a:endParaRPr lang="en-US" sz="3700" dirty="0"/>
          </a:p>
        </p:txBody>
      </p:sp>
      <p:pic>
        <p:nvPicPr>
          <p:cNvPr id="4" name="Picture 3" descr="Text&#10;&#10;Description automatically generated">
            <a:extLst>
              <a:ext uri="{FF2B5EF4-FFF2-40B4-BE49-F238E27FC236}">
                <a16:creationId xmlns:a16="http://schemas.microsoft.com/office/drawing/2014/main" id="{88959AD8-946E-56B0-9CC7-2171DBD53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4" y="110836"/>
            <a:ext cx="11056518" cy="514405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1904354"/>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EAF9-BAB4-5BCC-BA75-660840FFCCA7}"/>
              </a:ext>
            </a:extLst>
          </p:cNvPr>
          <p:cNvSpPr>
            <a:spLocks noGrp="1"/>
          </p:cNvSpPr>
          <p:nvPr>
            <p:ph type="title"/>
          </p:nvPr>
        </p:nvSpPr>
        <p:spPr/>
        <p:txBody>
          <a:bodyPr/>
          <a:lstStyle/>
          <a:p>
            <a:pPr algn="ctr"/>
            <a:r>
              <a:rPr lang="en-US" dirty="0"/>
              <a:t>Data Cleansing</a:t>
            </a:r>
          </a:p>
        </p:txBody>
      </p:sp>
      <p:sp>
        <p:nvSpPr>
          <p:cNvPr id="3" name="Content Placeholder 2">
            <a:extLst>
              <a:ext uri="{FF2B5EF4-FFF2-40B4-BE49-F238E27FC236}">
                <a16:creationId xmlns:a16="http://schemas.microsoft.com/office/drawing/2014/main" id="{D846E061-6C29-F81F-C455-F5CD0C6BF48F}"/>
              </a:ext>
            </a:extLst>
          </p:cNvPr>
          <p:cNvSpPr>
            <a:spLocks noGrp="1"/>
          </p:cNvSpPr>
          <p:nvPr>
            <p:ph idx="1"/>
          </p:nvPr>
        </p:nvSpPr>
        <p:spPr/>
        <p:txBody>
          <a:bodyPr>
            <a:normAutofit/>
          </a:bodyPr>
          <a:lstStyle/>
          <a:p>
            <a:pPr algn="ctr"/>
            <a:r>
              <a:rPr lang="en-US" dirty="0"/>
              <a:t>Data cleansing or cleaning is the process for detecting and correcting data information that is inaccurate or corrupt. This is usually in the form of a record set, table, or database.</a:t>
            </a:r>
          </a:p>
          <a:p>
            <a:pPr algn="ctr"/>
            <a:endParaRPr lang="en-US" dirty="0"/>
          </a:p>
          <a:p>
            <a:pPr algn="ctr"/>
            <a:r>
              <a:rPr lang="en-US" dirty="0"/>
              <a:t>Python would read the data that was output by the python program. From there a CSV File would be saved and turned into an Excel  spreadsheet. </a:t>
            </a:r>
          </a:p>
          <a:p>
            <a:pPr algn="ctr"/>
            <a:endParaRPr lang="en-US" dirty="0"/>
          </a:p>
          <a:p>
            <a:pPr algn="ctr"/>
            <a:r>
              <a:rPr lang="en-US" dirty="0"/>
              <a:t>Within the Excel spreadsheet I would go in and correct the mistakes for missing values. </a:t>
            </a:r>
          </a:p>
        </p:txBody>
      </p:sp>
    </p:spTree>
    <p:extLst>
      <p:ext uri="{BB962C8B-B14F-4D97-AF65-F5344CB8AC3E}">
        <p14:creationId xmlns:p14="http://schemas.microsoft.com/office/powerpoint/2010/main" val="3039463243"/>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Python code</a:t>
            </a:r>
          </a:p>
        </p:txBody>
      </p:sp>
      <p:pic>
        <p:nvPicPr>
          <p:cNvPr id="10" name="Picture 9" descr="A screenshot of a computer&#10;&#10;Description automatically generated with medium confidence">
            <a:extLst>
              <a:ext uri="{FF2B5EF4-FFF2-40B4-BE49-F238E27FC236}">
                <a16:creationId xmlns:a16="http://schemas.microsoft.com/office/drawing/2014/main" id="{E2C08931-2B74-0F1C-52D0-F7B777D0E069}"/>
              </a:ext>
            </a:extLst>
          </p:cNvPr>
          <p:cNvPicPr>
            <a:picLocks noChangeAspect="1"/>
          </p:cNvPicPr>
          <p:nvPr/>
        </p:nvPicPr>
        <p:blipFill rotWithShape="1">
          <a:blip r:embed="rId2">
            <a:extLst>
              <a:ext uri="{28A0092B-C50C-407E-A947-70E740481C1C}">
                <a14:useLocalDpi xmlns:a14="http://schemas.microsoft.com/office/drawing/2010/main" val="0"/>
              </a:ext>
            </a:extLst>
          </a:blip>
          <a:srcRect t="14379" b="20669"/>
          <a:stretch/>
        </p:blipFill>
        <p:spPr>
          <a:xfrm>
            <a:off x="394881" y="1651410"/>
            <a:ext cx="11402237" cy="4187687"/>
          </a:xfrm>
          <a:prstGeom prst="rect">
            <a:avLst/>
          </a:prstGeom>
        </p:spPr>
      </p:pic>
    </p:spTree>
    <p:extLst>
      <p:ext uri="{BB962C8B-B14F-4D97-AF65-F5344CB8AC3E}">
        <p14:creationId xmlns:p14="http://schemas.microsoft.com/office/powerpoint/2010/main" val="2598458690"/>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17576" y="1768569"/>
            <a:ext cx="4933379" cy="2737725"/>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Retrieve and Convert Data to CSV Format</a:t>
            </a:r>
          </a:p>
        </p:txBody>
      </p:sp>
      <p:pic>
        <p:nvPicPr>
          <p:cNvPr id="4" name="Picture Placeholder 3" descr="Table, Excel">
            <a:extLst>
              <a:ext uri="{FF2B5EF4-FFF2-40B4-BE49-F238E27FC236}">
                <a16:creationId xmlns:a16="http://schemas.microsoft.com/office/drawing/2014/main" id="{82844BFB-ED9A-3CC4-603D-5FF4588E44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0" r="2" b="2"/>
          <a:stretch/>
        </p:blipFill>
        <p:spPr>
          <a:xfrm>
            <a:off x="5925265" y="625683"/>
            <a:ext cx="5269207" cy="5455380"/>
          </a:xfrm>
          <a:prstGeom prst="rect">
            <a:avLst/>
          </a:prstGeom>
        </p:spPr>
      </p:pic>
    </p:spTree>
    <p:extLst>
      <p:ext uri="{BB962C8B-B14F-4D97-AF65-F5344CB8AC3E}">
        <p14:creationId xmlns:p14="http://schemas.microsoft.com/office/powerpoint/2010/main" val="2860648902"/>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85359" y="2546084"/>
            <a:ext cx="3932237" cy="1815912"/>
          </a:xfrm>
        </p:spPr>
        <p:txBody>
          <a:bodyPr>
            <a:normAutofit fontScale="90000"/>
          </a:bodyPr>
          <a:lstStyle/>
          <a:p>
            <a:pPr algn="ctr"/>
            <a:r>
              <a:rPr lang="en-US" sz="3600" dirty="0"/>
              <a:t>Temperature and Humidity Chart:</a:t>
            </a:r>
            <a:br>
              <a:rPr lang="en-US" sz="2200" dirty="0"/>
            </a:br>
            <a:br>
              <a:rPr lang="en-US" sz="4400" dirty="0"/>
            </a:br>
            <a:r>
              <a:rPr lang="en-US" sz="3100" dirty="0">
                <a:latin typeface="+mn-lt"/>
              </a:rPr>
              <a:t>Chart displays various temp. and humidity.</a:t>
            </a:r>
            <a:br>
              <a:rPr lang="en-US" sz="3100" dirty="0">
                <a:latin typeface="+mn-lt"/>
              </a:rPr>
            </a:br>
            <a:endParaRPr lang="en-US" sz="3100" dirty="0">
              <a:latin typeface="+mn-lt"/>
            </a:endParaRPr>
          </a:p>
        </p:txBody>
      </p:sp>
      <p:graphicFrame>
        <p:nvGraphicFramePr>
          <p:cNvPr id="3" name="Picture Placeholder 2">
            <a:extLst>
              <a:ext uri="{FF2B5EF4-FFF2-40B4-BE49-F238E27FC236}">
                <a16:creationId xmlns:a16="http://schemas.microsoft.com/office/drawing/2014/main" id="{13AA7539-EE13-006C-2E07-01AB39CE7197}"/>
              </a:ext>
            </a:extLst>
          </p:cNvPr>
          <p:cNvGraphicFramePr>
            <a:graphicFrameLocks noGrp="1"/>
          </p:cNvGraphicFramePr>
          <p:nvPr>
            <p:ph type="pic" idx="1"/>
            <p:extLst>
              <p:ext uri="{D42A27DB-BD31-4B8C-83A1-F6EECF244321}">
                <p14:modId xmlns:p14="http://schemas.microsoft.com/office/powerpoint/2010/main" val="3516290455"/>
              </p:ext>
            </p:extLst>
          </p:nvPr>
        </p:nvGraphicFramePr>
        <p:xfrm>
          <a:off x="5612336" y="673480"/>
          <a:ext cx="5563056" cy="5070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4693389"/>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7CED-7D2D-A2C9-F826-D1B06D43A158}"/>
              </a:ext>
            </a:extLst>
          </p:cNvPr>
          <p:cNvSpPr>
            <a:spLocks noGrp="1"/>
          </p:cNvSpPr>
          <p:nvPr>
            <p:ph type="title"/>
          </p:nvPr>
        </p:nvSpPr>
        <p:spPr>
          <a:xfrm>
            <a:off x="723215" y="381553"/>
            <a:ext cx="10515600" cy="751866"/>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93B1B20D-7F48-5C0C-D4B0-0B7D0C2BEC1A}"/>
              </a:ext>
            </a:extLst>
          </p:cNvPr>
          <p:cNvSpPr>
            <a:spLocks noGrp="1"/>
          </p:cNvSpPr>
          <p:nvPr>
            <p:ph idx="1"/>
          </p:nvPr>
        </p:nvSpPr>
        <p:spPr>
          <a:xfrm>
            <a:off x="838200" y="1620733"/>
            <a:ext cx="10515600" cy="4556230"/>
          </a:xfrm>
        </p:spPr>
        <p:txBody>
          <a:bodyPr>
            <a:normAutofit fontScale="92500" lnSpcReduction="10000"/>
          </a:bodyPr>
          <a:lstStyle/>
          <a:p>
            <a:pPr algn="ctr"/>
            <a:r>
              <a:rPr lang="en-US" dirty="0"/>
              <a:t>Hello &amp; Welcome this presentation will demonstrate the work I have done in CEIS-110.</a:t>
            </a:r>
          </a:p>
          <a:p>
            <a:pPr algn="ctr"/>
            <a:endParaRPr lang="en-US" dirty="0"/>
          </a:p>
          <a:p>
            <a:pPr algn="ctr"/>
            <a:r>
              <a:rPr lang="en-US" dirty="0"/>
              <a:t>For this class Python (Spyder) was used for all the projects that I will be talking about throughout the slides.</a:t>
            </a:r>
          </a:p>
          <a:p>
            <a:pPr marL="0" indent="0" algn="ctr">
              <a:buNone/>
            </a:pPr>
            <a:endParaRPr lang="en-US" dirty="0"/>
          </a:p>
          <a:p>
            <a:pPr algn="ctr"/>
            <a:r>
              <a:rPr lang="en-US" dirty="0"/>
              <a:t>I will also be discussing flow charts</a:t>
            </a:r>
          </a:p>
          <a:p>
            <a:pPr algn="ctr"/>
            <a:r>
              <a:rPr lang="en-US" dirty="0"/>
              <a:t>The use of noaa-sdk</a:t>
            </a:r>
          </a:p>
          <a:p>
            <a:pPr algn="ctr"/>
            <a:r>
              <a:rPr lang="en-US" dirty="0"/>
              <a:t>Weather data and cleansing data</a:t>
            </a:r>
          </a:p>
          <a:p>
            <a:pPr algn="ctr"/>
            <a:r>
              <a:rPr lang="en-US" dirty="0"/>
              <a:t>Querying with SQL</a:t>
            </a:r>
          </a:p>
          <a:p>
            <a:pPr algn="ctr"/>
            <a:r>
              <a:rPr lang="en-US" dirty="0"/>
              <a:t>Graphs and analysis</a:t>
            </a:r>
          </a:p>
          <a:p>
            <a:pPr algn="ctr"/>
            <a:r>
              <a:rPr lang="en-US" dirty="0"/>
              <a:t>My challenges and how I plan to overcome those challenges</a:t>
            </a:r>
          </a:p>
          <a:p>
            <a:pPr algn="ctr"/>
            <a:r>
              <a:rPr lang="en-US" dirty="0"/>
              <a:t>My career skills</a:t>
            </a:r>
          </a:p>
          <a:p>
            <a:pPr algn="ctr"/>
            <a:r>
              <a:rPr lang="en-US" dirty="0"/>
              <a:t>Lastly my conclusion </a:t>
            </a:r>
            <a:r>
              <a:rPr lang="en-US" dirty="0">
                <a:sym typeface="Wingdings" panose="05000000000000000000" pitchFamily="2" charset="2"/>
              </a:rPr>
              <a:t></a:t>
            </a:r>
            <a:endParaRPr lang="en-US" dirty="0"/>
          </a:p>
          <a:p>
            <a:pPr algn="ctr"/>
            <a:endParaRPr lang="en-US" dirty="0"/>
          </a:p>
          <a:p>
            <a:pPr algn="ctr"/>
            <a:endParaRPr lang="en-US" dirty="0"/>
          </a:p>
          <a:p>
            <a:endParaRPr lang="en-US" dirty="0"/>
          </a:p>
        </p:txBody>
      </p:sp>
    </p:spTree>
    <p:extLst>
      <p:ext uri="{BB962C8B-B14F-4D97-AF65-F5344CB8AC3E}">
        <p14:creationId xmlns:p14="http://schemas.microsoft.com/office/powerpoint/2010/main" val="3050744617"/>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F9F384-F814-0848-CD22-6729C6663BB0}"/>
              </a:ext>
            </a:extLst>
          </p:cNvPr>
          <p:cNvSpPr>
            <a:spLocks noGrp="1"/>
          </p:cNvSpPr>
          <p:nvPr>
            <p:ph type="ctrTitle"/>
          </p:nvPr>
        </p:nvSpPr>
        <p:spPr>
          <a:xfrm>
            <a:off x="1376163" y="454462"/>
            <a:ext cx="9144000" cy="761288"/>
          </a:xfrm>
        </p:spPr>
        <p:txBody>
          <a:bodyPr>
            <a:normAutofit fontScale="90000"/>
          </a:bodyPr>
          <a:lstStyle/>
          <a:p>
            <a:pPr algn="ctr"/>
            <a:r>
              <a:rPr lang="en-US" dirty="0"/>
              <a:t>Data Analytics</a:t>
            </a:r>
          </a:p>
        </p:txBody>
      </p:sp>
      <p:sp>
        <p:nvSpPr>
          <p:cNvPr id="6" name="Subtitle 5">
            <a:extLst>
              <a:ext uri="{FF2B5EF4-FFF2-40B4-BE49-F238E27FC236}">
                <a16:creationId xmlns:a16="http://schemas.microsoft.com/office/drawing/2014/main" id="{B256406B-AE94-BAFB-8194-26022E03AE61}"/>
              </a:ext>
            </a:extLst>
          </p:cNvPr>
          <p:cNvSpPr>
            <a:spLocks noGrp="1"/>
          </p:cNvSpPr>
          <p:nvPr>
            <p:ph type="subTitle" idx="1"/>
          </p:nvPr>
        </p:nvSpPr>
        <p:spPr>
          <a:xfrm>
            <a:off x="1524000" y="1472897"/>
            <a:ext cx="9144000" cy="4676032"/>
          </a:xfrm>
        </p:spPr>
        <p:txBody>
          <a:bodyPr>
            <a:normAutofit/>
          </a:bodyPr>
          <a:lstStyle/>
          <a:p>
            <a:pPr marL="342900" indent="-342900" algn="ctr">
              <a:buFont typeface="Arial" panose="020B0604020202020204" pitchFamily="34" charset="0"/>
              <a:buChar char="•"/>
            </a:pPr>
            <a:r>
              <a:rPr lang="en-US" dirty="0"/>
              <a:t>The python data analytics modules was created using various charts and graphics to represent the data.</a:t>
            </a:r>
          </a:p>
          <a:p>
            <a:pPr algn="ctr"/>
            <a:endParaRPr lang="en-US" dirty="0"/>
          </a:p>
          <a:p>
            <a:pPr marL="342900" indent="-342900" algn="ctr">
              <a:buFont typeface="Arial" panose="020B0604020202020204" pitchFamily="34" charset="0"/>
              <a:buChar char="•"/>
            </a:pPr>
            <a:r>
              <a:rPr lang="en-US" dirty="0"/>
              <a:t>Data sets can be manipulated and saved into tabular format.</a:t>
            </a:r>
          </a:p>
          <a:p>
            <a:pPr algn="ctr"/>
            <a:endParaRPr lang="en-US" dirty="0"/>
          </a:p>
          <a:p>
            <a:pPr marL="342900" indent="-342900" algn="ctr">
              <a:buFont typeface="Arial" panose="020B0604020202020204" pitchFamily="34" charset="0"/>
              <a:buChar char="•"/>
            </a:pPr>
            <a:r>
              <a:rPr lang="en-US" dirty="0"/>
              <a:t>The graphs shown are available in Anaconda </a:t>
            </a:r>
          </a:p>
          <a:p>
            <a:pPr algn="ctr"/>
            <a:endParaRPr lang="en-US" dirty="0"/>
          </a:p>
          <a:p>
            <a:pPr marL="342900" indent="-342900" algn="ctr">
              <a:buFont typeface="Arial" panose="020B0604020202020204" pitchFamily="34" charset="0"/>
              <a:buChar char="•"/>
            </a:pPr>
            <a:r>
              <a:rPr lang="en-US" dirty="0"/>
              <a:t>Multiple charts were created with my data.</a:t>
            </a:r>
          </a:p>
          <a:p>
            <a:pPr algn="ctr"/>
            <a:endParaRPr lang="en-US" dirty="0"/>
          </a:p>
          <a:p>
            <a:pPr marL="342900" indent="-342900" algn="ctr">
              <a:buFont typeface="Arial" panose="020B0604020202020204" pitchFamily="34" charset="0"/>
              <a:buChar char="•"/>
            </a:pPr>
            <a:r>
              <a:rPr lang="en-US" dirty="0"/>
              <a:t>Predictions  were made from my findings</a:t>
            </a:r>
          </a:p>
          <a:p>
            <a:endParaRPr lang="en-US" dirty="0"/>
          </a:p>
        </p:txBody>
      </p:sp>
    </p:spTree>
    <p:extLst>
      <p:ext uri="{BB962C8B-B14F-4D97-AF65-F5344CB8AC3E}">
        <p14:creationId xmlns:p14="http://schemas.microsoft.com/office/powerpoint/2010/main" val="2947710206"/>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49618" y="2784006"/>
            <a:ext cx="4594168" cy="1599102"/>
          </a:xfrm>
        </p:spPr>
        <p:txBody>
          <a:bodyPr>
            <a:normAutofit fontScale="90000"/>
          </a:bodyPr>
          <a:lstStyle/>
          <a:p>
            <a:pPr algn="ctr"/>
            <a:r>
              <a:rPr lang="en-US" sz="4400" dirty="0"/>
              <a:t>Histogram Graph</a:t>
            </a:r>
            <a:br>
              <a:rPr lang="en-US" sz="4400" dirty="0"/>
            </a:br>
            <a:endParaRPr lang="en-US" sz="4400" dirty="0"/>
          </a:p>
        </p:txBody>
      </p:sp>
      <p:pic>
        <p:nvPicPr>
          <p:cNvPr id="10" name="Picture 9">
            <a:extLst>
              <a:ext uri="{FF2B5EF4-FFF2-40B4-BE49-F238E27FC236}">
                <a16:creationId xmlns:a16="http://schemas.microsoft.com/office/drawing/2014/main" id="{986E59DA-B188-774B-80A2-80EC325114B7}"/>
              </a:ext>
            </a:extLst>
          </p:cNvPr>
          <p:cNvPicPr>
            <a:picLocks noChangeAspect="1"/>
          </p:cNvPicPr>
          <p:nvPr/>
        </p:nvPicPr>
        <p:blipFill>
          <a:blip r:embed="rId2"/>
          <a:stretch>
            <a:fillRect/>
          </a:stretch>
        </p:blipFill>
        <p:spPr>
          <a:xfrm>
            <a:off x="5913120" y="310342"/>
            <a:ext cx="5241855" cy="36666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17">
            <a:extLst>
              <a:ext uri="{FF2B5EF4-FFF2-40B4-BE49-F238E27FC236}">
                <a16:creationId xmlns:a16="http://schemas.microsoft.com/office/drawing/2014/main" id="{0A19F019-EADA-908D-5F45-4ACB32FD0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148" y="4480718"/>
            <a:ext cx="6381797" cy="20669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80478988"/>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59236" y="1590502"/>
            <a:ext cx="4333447" cy="2601478"/>
          </a:xfrm>
        </p:spPr>
        <p:txBody>
          <a:bodyPr>
            <a:normAutofit/>
          </a:bodyPr>
          <a:lstStyle/>
          <a:p>
            <a:pPr algn="ctr"/>
            <a:r>
              <a:rPr lang="en-US" sz="4400" dirty="0"/>
              <a:t>Scatter Plot Graph</a:t>
            </a:r>
            <a:br>
              <a:rPr lang="en-US" sz="4400" dirty="0"/>
            </a:br>
            <a:endParaRPr lang="en-US" sz="4400" dirty="0"/>
          </a:p>
        </p:txBody>
      </p:sp>
      <p:pic>
        <p:nvPicPr>
          <p:cNvPr id="12" name="Picture 11">
            <a:extLst>
              <a:ext uri="{FF2B5EF4-FFF2-40B4-BE49-F238E27FC236}">
                <a16:creationId xmlns:a16="http://schemas.microsoft.com/office/drawing/2014/main" id="{18F534C3-5DE0-7013-F2AF-C61E39C3E650}"/>
              </a:ext>
            </a:extLst>
          </p:cNvPr>
          <p:cNvPicPr>
            <a:picLocks noChangeAspect="1"/>
          </p:cNvPicPr>
          <p:nvPr/>
        </p:nvPicPr>
        <p:blipFill>
          <a:blip r:embed="rId2"/>
          <a:stretch>
            <a:fillRect/>
          </a:stretch>
        </p:blipFill>
        <p:spPr>
          <a:xfrm>
            <a:off x="5968487" y="199504"/>
            <a:ext cx="5613862" cy="38072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4" name="Picture 13">
            <a:extLst>
              <a:ext uri="{FF2B5EF4-FFF2-40B4-BE49-F238E27FC236}">
                <a16:creationId xmlns:a16="http://schemas.microsoft.com/office/drawing/2014/main" id="{EA675C9C-F28D-3904-AA0C-2B8CC0BC6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770" y="4463528"/>
            <a:ext cx="6191295" cy="21431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14586289"/>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042107" y="75611"/>
            <a:ext cx="3932237" cy="1600200"/>
          </a:xfrm>
        </p:spPr>
        <p:txBody>
          <a:bodyPr>
            <a:normAutofit/>
          </a:bodyPr>
          <a:lstStyle/>
          <a:p>
            <a:pPr algn="ctr"/>
            <a:r>
              <a:rPr lang="en-US" sz="4400"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79570" y="199505"/>
            <a:ext cx="5256212" cy="6345382"/>
          </a:xfrm>
        </p:spPr>
        <p:txBody>
          <a:bodyPr>
            <a:normAutofit fontScale="92500" lnSpcReduction="10000"/>
          </a:bodyPr>
          <a:lstStyle/>
          <a:p>
            <a:pPr marL="285750" indent="-285750" algn="ctr">
              <a:buFont typeface="Arial" panose="020B0604020202020204" pitchFamily="34" charset="0"/>
              <a:buChar char="•"/>
            </a:pPr>
            <a:r>
              <a:rPr lang="en-US" sz="2100" dirty="0">
                <a:solidFill>
                  <a:srgbClr val="25EBEB"/>
                </a:solidFill>
              </a:rPr>
              <a:t>Think of your own question and create a chart/graph to answer it</a:t>
            </a:r>
          </a:p>
          <a:p>
            <a:pPr marL="285750" indent="-285750" algn="ctr">
              <a:buFont typeface="Arial" panose="020B0604020202020204" pitchFamily="34" charset="0"/>
              <a:buChar char="•"/>
            </a:pPr>
            <a:endParaRPr lang="en-US" sz="1900" dirty="0">
              <a:solidFill>
                <a:srgbClr val="25EBEB"/>
              </a:solidFill>
            </a:endParaRPr>
          </a:p>
          <a:p>
            <a:pPr marL="285750" indent="-285750" algn="ctr">
              <a:buFont typeface="Arial" panose="020B0604020202020204" pitchFamily="34" charset="0"/>
              <a:buChar char="•"/>
            </a:pPr>
            <a:endParaRPr lang="en-US" sz="1900" dirty="0">
              <a:solidFill>
                <a:srgbClr val="25EBEB"/>
              </a:solidFill>
            </a:endParaRPr>
          </a:p>
          <a:p>
            <a:pPr marL="285750" indent="-285750" algn="ctr">
              <a:buFont typeface="Arial" panose="020B0604020202020204" pitchFamily="34" charset="0"/>
              <a:buChar char="•"/>
            </a:pPr>
            <a:r>
              <a:rPr lang="en-US" sz="2100" b="1" dirty="0">
                <a:solidFill>
                  <a:schemeClr val="bg1"/>
                </a:solidFill>
              </a:rPr>
              <a:t>Your own question:</a:t>
            </a:r>
            <a:r>
              <a:rPr lang="en-US" sz="2100" dirty="0">
                <a:solidFill>
                  <a:srgbClr val="25EBEB"/>
                </a:solidFill>
              </a:rPr>
              <a:t> </a:t>
            </a:r>
          </a:p>
          <a:p>
            <a:pPr marL="285750" indent="-285750" algn="ctr">
              <a:buFont typeface="Arial" panose="020B0604020202020204" pitchFamily="34" charset="0"/>
              <a:buChar char="•"/>
            </a:pPr>
            <a:r>
              <a:rPr lang="en-US" sz="2100" dirty="0">
                <a:solidFill>
                  <a:srgbClr val="25EBEB"/>
                </a:solidFill>
              </a:rPr>
              <a:t>As the temperature increases does the humidity increases?</a:t>
            </a:r>
          </a:p>
          <a:p>
            <a:pPr marL="285750" indent="-285750" algn="ctr">
              <a:buFont typeface="Arial" panose="020B0604020202020204" pitchFamily="34" charset="0"/>
              <a:buChar char="•"/>
            </a:pPr>
            <a:endParaRPr lang="en-US" sz="1900" dirty="0">
              <a:solidFill>
                <a:srgbClr val="25EBEB"/>
              </a:solidFill>
            </a:endParaRPr>
          </a:p>
          <a:p>
            <a:pPr marL="285750" indent="-285750" algn="ctr">
              <a:buFont typeface="Arial" panose="020B0604020202020204" pitchFamily="34" charset="0"/>
              <a:buChar char="•"/>
            </a:pPr>
            <a:endParaRPr lang="en-US" sz="1900" dirty="0">
              <a:solidFill>
                <a:srgbClr val="25EBEB"/>
              </a:solidFill>
            </a:endParaRPr>
          </a:p>
          <a:p>
            <a:pPr marL="285750" indent="-285750" algn="ctr">
              <a:buFont typeface="Arial" panose="020B0604020202020204" pitchFamily="34" charset="0"/>
              <a:buChar char="•"/>
            </a:pPr>
            <a:r>
              <a:rPr lang="en-US" sz="2300" b="1" dirty="0">
                <a:solidFill>
                  <a:schemeClr val="bg1"/>
                </a:solidFill>
              </a:rPr>
              <a:t>Answer supported by Chart: </a:t>
            </a:r>
          </a:p>
          <a:p>
            <a:pPr algn="ctr"/>
            <a:r>
              <a:rPr lang="en-US" sz="2300" dirty="0">
                <a:solidFill>
                  <a:srgbClr val="25EBEB"/>
                </a:solidFill>
              </a:rPr>
              <a:t>When comparing the data that I have you can see an increase in temperature as well as mid-humidity with the increase in the temperature. You can also see that when the temperature decreases you can see a decrease in humidity. Overtime from looking at this graph you see a good balance of increase and decrease depending on the temperature.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5" name="Picture 4">
            <a:extLst>
              <a:ext uri="{FF2B5EF4-FFF2-40B4-BE49-F238E27FC236}">
                <a16:creationId xmlns:a16="http://schemas.microsoft.com/office/drawing/2014/main" id="{6FFB1181-0D0A-EB92-6CCD-29AA9FE1BCC5}"/>
              </a:ext>
            </a:extLst>
          </p:cNvPr>
          <p:cNvPicPr>
            <a:picLocks noChangeAspect="1"/>
          </p:cNvPicPr>
          <p:nvPr/>
        </p:nvPicPr>
        <p:blipFill>
          <a:blip r:embed="rId2"/>
          <a:stretch>
            <a:fillRect/>
          </a:stretch>
        </p:blipFill>
        <p:spPr>
          <a:xfrm>
            <a:off x="6411884" y="1709062"/>
            <a:ext cx="5192684" cy="393250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99379262"/>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777285" y="74813"/>
            <a:ext cx="3932237" cy="1600200"/>
          </a:xfrm>
        </p:spPr>
        <p:txBody>
          <a:bodyPr>
            <a:normAutofit/>
          </a:bodyPr>
          <a:lstStyle/>
          <a:p>
            <a:pPr algn="ctr"/>
            <a:r>
              <a:rPr lang="en-US" sz="4400"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501833" y="1385455"/>
            <a:ext cx="9012183" cy="4732712"/>
          </a:xfrm>
        </p:spPr>
        <p:txBody>
          <a:bodyPr>
            <a:normAutofit/>
          </a:bodyPr>
          <a:lstStyle/>
          <a:p>
            <a:pPr marL="285750" indent="-285750" algn="ctr">
              <a:buFont typeface="Arial" panose="020B0604020202020204" pitchFamily="34" charset="0"/>
              <a:buChar char="•"/>
            </a:pPr>
            <a:r>
              <a:rPr lang="en-US" sz="2400" b="1" dirty="0">
                <a:solidFill>
                  <a:schemeClr val="bg1"/>
                </a:solidFill>
              </a:rPr>
              <a:t>Develop a prediction based on the data. What variations in </a:t>
            </a:r>
            <a:r>
              <a:rPr lang="en-US" sz="2400" b="1" dirty="0"/>
              <a:t>temperature and humidity do you expect over the next few hours or days? How would humidity change if temperature goes up or down? </a:t>
            </a:r>
          </a:p>
          <a:p>
            <a:pPr algn="ctr"/>
            <a:endParaRPr lang="en-US" sz="2400" dirty="0">
              <a:solidFill>
                <a:srgbClr val="DB6625"/>
              </a:solidFill>
            </a:endParaRPr>
          </a:p>
          <a:p>
            <a:pPr algn="ctr"/>
            <a:r>
              <a:rPr lang="en-US" sz="2400" dirty="0">
                <a:solidFill>
                  <a:srgbClr val="DB6625"/>
                </a:solidFill>
              </a:rPr>
              <a:t>Within the next few days/hours from my analysis I can predict that the as the temperature decreases overtime the humidity will also decrease, but if the temperature starts to increase then we will see an increase with humidity since the higher the temperature is the more humidity there will be.  </a:t>
            </a:r>
          </a:p>
          <a:p>
            <a:endParaRPr lang="en-US" dirty="0"/>
          </a:p>
        </p:txBody>
      </p:sp>
    </p:spTree>
    <p:extLst>
      <p:ext uri="{BB962C8B-B14F-4D97-AF65-F5344CB8AC3E}">
        <p14:creationId xmlns:p14="http://schemas.microsoft.com/office/powerpoint/2010/main" val="82809273"/>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1C58-E285-304C-5FE7-D92EF2CD170A}"/>
              </a:ext>
            </a:extLst>
          </p:cNvPr>
          <p:cNvSpPr>
            <a:spLocks noGrp="1"/>
          </p:cNvSpPr>
          <p:nvPr>
            <p:ph type="title"/>
          </p:nvPr>
        </p:nvSpPr>
        <p:spPr>
          <a:xfrm>
            <a:off x="734166" y="261300"/>
            <a:ext cx="10515600" cy="839474"/>
          </a:xfrm>
        </p:spPr>
        <p:txBody>
          <a:bodyPr/>
          <a:lstStyle/>
          <a:p>
            <a:pPr algn="ctr"/>
            <a:r>
              <a:rPr lang="en-US" dirty="0"/>
              <a:t>Challenges</a:t>
            </a:r>
          </a:p>
        </p:txBody>
      </p:sp>
      <p:sp>
        <p:nvSpPr>
          <p:cNvPr id="3" name="Content Placeholder 2">
            <a:extLst>
              <a:ext uri="{FF2B5EF4-FFF2-40B4-BE49-F238E27FC236}">
                <a16:creationId xmlns:a16="http://schemas.microsoft.com/office/drawing/2014/main" id="{31C15717-BA91-A631-E3D4-B552D9105E94}"/>
              </a:ext>
            </a:extLst>
          </p:cNvPr>
          <p:cNvSpPr>
            <a:spLocks noGrp="1"/>
          </p:cNvSpPr>
          <p:nvPr>
            <p:ph idx="1"/>
          </p:nvPr>
        </p:nvSpPr>
        <p:spPr>
          <a:xfrm>
            <a:off x="838200" y="1450994"/>
            <a:ext cx="10515600" cy="4725969"/>
          </a:xfrm>
        </p:spPr>
        <p:txBody>
          <a:bodyPr>
            <a:normAutofit/>
          </a:bodyPr>
          <a:lstStyle/>
          <a:p>
            <a:pPr algn="ctr"/>
            <a:r>
              <a:rPr lang="en-US" dirty="0"/>
              <a:t>Some Challenges that I faced while working on this project and throughout the class was and still currently challenging me are: </a:t>
            </a:r>
          </a:p>
          <a:p>
            <a:pPr algn="ctr"/>
            <a:endParaRPr lang="en-US" dirty="0"/>
          </a:p>
          <a:p>
            <a:pPr algn="ctr"/>
            <a:r>
              <a:rPr lang="en-US" dirty="0"/>
              <a:t>Trying to make time to learn more about programming and python </a:t>
            </a:r>
          </a:p>
          <a:p>
            <a:pPr marL="0" indent="0" algn="ctr">
              <a:buNone/>
            </a:pPr>
            <a:endParaRPr lang="en-US" dirty="0"/>
          </a:p>
          <a:p>
            <a:pPr algn="ctr"/>
            <a:endParaRPr lang="en-US" dirty="0"/>
          </a:p>
          <a:p>
            <a:pPr algn="ctr"/>
            <a:r>
              <a:rPr lang="en-US" dirty="0"/>
              <a:t> In Module 4 I had to re-do my project because I had some hiccups with having clear data show up. </a:t>
            </a:r>
          </a:p>
        </p:txBody>
      </p:sp>
    </p:spTree>
    <p:extLst>
      <p:ext uri="{BB962C8B-B14F-4D97-AF65-F5344CB8AC3E}">
        <p14:creationId xmlns:p14="http://schemas.microsoft.com/office/powerpoint/2010/main" val="4243877546"/>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55CA-ED4C-2F51-3D49-21CE108C221E}"/>
              </a:ext>
            </a:extLst>
          </p:cNvPr>
          <p:cNvSpPr>
            <a:spLocks noGrp="1"/>
          </p:cNvSpPr>
          <p:nvPr>
            <p:ph type="title"/>
          </p:nvPr>
        </p:nvSpPr>
        <p:spPr>
          <a:xfrm>
            <a:off x="767931" y="62055"/>
            <a:ext cx="10131425" cy="748312"/>
          </a:xfrm>
        </p:spPr>
        <p:txBody>
          <a:bodyPr/>
          <a:lstStyle/>
          <a:p>
            <a:pPr algn="ctr"/>
            <a:r>
              <a:rPr lang="en-US" dirty="0"/>
              <a:t>Over Coming Challenges</a:t>
            </a:r>
          </a:p>
        </p:txBody>
      </p:sp>
      <p:sp>
        <p:nvSpPr>
          <p:cNvPr id="3" name="Content Placeholder 2">
            <a:extLst>
              <a:ext uri="{FF2B5EF4-FFF2-40B4-BE49-F238E27FC236}">
                <a16:creationId xmlns:a16="http://schemas.microsoft.com/office/drawing/2014/main" id="{B3344E61-CDC7-DD57-615A-C1240EE838C9}"/>
              </a:ext>
            </a:extLst>
          </p:cNvPr>
          <p:cNvSpPr>
            <a:spLocks noGrp="1"/>
          </p:cNvSpPr>
          <p:nvPr>
            <p:ph idx="1"/>
          </p:nvPr>
        </p:nvSpPr>
        <p:spPr>
          <a:xfrm>
            <a:off x="685801" y="1165613"/>
            <a:ext cx="10131425" cy="4167474"/>
          </a:xfrm>
        </p:spPr>
        <p:txBody>
          <a:bodyPr/>
          <a:lstStyle/>
          <a:p>
            <a:pPr algn="ctr"/>
            <a:r>
              <a:rPr lang="en-US" dirty="0"/>
              <a:t>To work on the challenges that I have mentioned I could simply:</a:t>
            </a:r>
          </a:p>
          <a:p>
            <a:pPr marL="0" indent="0" algn="ctr">
              <a:buNone/>
            </a:pPr>
            <a:endParaRPr lang="en-US" dirty="0"/>
          </a:p>
          <a:p>
            <a:pPr algn="ctr"/>
            <a:r>
              <a:rPr lang="en-US" dirty="0"/>
              <a:t>I would have to make time to practice and use python more if I want to better understand it than what I do now. </a:t>
            </a:r>
          </a:p>
          <a:p>
            <a:pPr algn="ctr"/>
            <a:endParaRPr lang="en-US" dirty="0"/>
          </a:p>
          <a:p>
            <a:pPr algn="ctr"/>
            <a:r>
              <a:rPr lang="en-US" dirty="0"/>
              <a:t>With my Module 4 challenge to work on that and solve that problem I had to use a different zip code other than my own in order to get a different set of results from my previous ones.</a:t>
            </a:r>
          </a:p>
          <a:p>
            <a:pPr algn="ctr"/>
            <a:endParaRPr lang="en-US" dirty="0"/>
          </a:p>
          <a:p>
            <a:endParaRPr lang="en-US" dirty="0"/>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245269F-E6DD-E6F6-BC61-221229836C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3273" y="3739732"/>
            <a:ext cx="3980652" cy="2589887"/>
          </a:xfrm>
          <a:prstGeom prst="rect">
            <a:avLst/>
          </a:prstGeom>
        </p:spPr>
      </p:pic>
    </p:spTree>
    <p:extLst>
      <p:ext uri="{BB962C8B-B14F-4D97-AF65-F5344CB8AC3E}">
        <p14:creationId xmlns:p14="http://schemas.microsoft.com/office/powerpoint/2010/main" val="3395405167"/>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6D3B-CF7F-0377-A846-2F41C9212F0C}"/>
              </a:ext>
            </a:extLst>
          </p:cNvPr>
          <p:cNvSpPr>
            <a:spLocks noGrp="1"/>
          </p:cNvSpPr>
          <p:nvPr>
            <p:ph type="title"/>
          </p:nvPr>
        </p:nvSpPr>
        <p:spPr>
          <a:xfrm>
            <a:off x="756982" y="83958"/>
            <a:ext cx="10131425" cy="699032"/>
          </a:xfrm>
        </p:spPr>
        <p:txBody>
          <a:bodyPr/>
          <a:lstStyle/>
          <a:p>
            <a:pPr algn="ctr"/>
            <a:r>
              <a:rPr lang="en-US" dirty="0"/>
              <a:t>Career Skills</a:t>
            </a:r>
          </a:p>
        </p:txBody>
      </p:sp>
      <p:sp>
        <p:nvSpPr>
          <p:cNvPr id="3" name="Content Placeholder 2">
            <a:extLst>
              <a:ext uri="{FF2B5EF4-FFF2-40B4-BE49-F238E27FC236}">
                <a16:creationId xmlns:a16="http://schemas.microsoft.com/office/drawing/2014/main" id="{3DAC253A-DE9F-6AC3-E53D-0136F1C76E7F}"/>
              </a:ext>
            </a:extLst>
          </p:cNvPr>
          <p:cNvSpPr>
            <a:spLocks noGrp="1"/>
          </p:cNvSpPr>
          <p:nvPr>
            <p:ph idx="1"/>
          </p:nvPr>
        </p:nvSpPr>
        <p:spPr>
          <a:xfrm>
            <a:off x="756982" y="1177223"/>
            <a:ext cx="10131425" cy="4708885"/>
          </a:xfrm>
        </p:spPr>
        <p:txBody>
          <a:bodyPr>
            <a:noAutofit/>
          </a:bodyPr>
          <a:lstStyle/>
          <a:p>
            <a:pPr algn="ctr"/>
            <a:r>
              <a:rPr lang="en-US" sz="1200" dirty="0"/>
              <a:t>Some Career skills that I learned from this class are:</a:t>
            </a:r>
          </a:p>
          <a:p>
            <a:pPr algn="ctr"/>
            <a:endParaRPr lang="en-US" sz="1200" dirty="0"/>
          </a:p>
          <a:p>
            <a:pPr algn="ctr"/>
            <a:r>
              <a:rPr lang="en-US" sz="1200" dirty="0"/>
              <a:t>Patience</a:t>
            </a:r>
          </a:p>
          <a:p>
            <a:pPr marL="0" indent="0" algn="ctr">
              <a:buNone/>
            </a:pPr>
            <a:endParaRPr lang="en-US" sz="1200" dirty="0"/>
          </a:p>
          <a:p>
            <a:pPr algn="ctr"/>
            <a:r>
              <a:rPr lang="en-US" sz="1200" dirty="0"/>
              <a:t>Understanding</a:t>
            </a:r>
          </a:p>
          <a:p>
            <a:pPr marL="0" indent="0" algn="ctr">
              <a:buNone/>
            </a:pPr>
            <a:endParaRPr lang="en-US" sz="1200" dirty="0"/>
          </a:p>
          <a:p>
            <a:pPr algn="ctr"/>
            <a:r>
              <a:rPr lang="en-US" sz="1200" dirty="0"/>
              <a:t>Better Critical thinking skills</a:t>
            </a:r>
          </a:p>
          <a:p>
            <a:pPr marL="0" indent="0" algn="ctr">
              <a:buNone/>
            </a:pPr>
            <a:endParaRPr lang="en-US" sz="1200" dirty="0"/>
          </a:p>
          <a:p>
            <a:pPr algn="ctr"/>
            <a:r>
              <a:rPr lang="en-US" sz="1200" dirty="0"/>
              <a:t>Understanding charts and data concepts</a:t>
            </a:r>
          </a:p>
          <a:p>
            <a:pPr marL="0" indent="0" algn="ctr">
              <a:buNone/>
            </a:pPr>
            <a:endParaRPr lang="en-US" sz="1200" dirty="0"/>
          </a:p>
          <a:p>
            <a:pPr algn="ctr"/>
            <a:r>
              <a:rPr lang="en-US" sz="1200" dirty="0"/>
              <a:t>Python and programming</a:t>
            </a:r>
          </a:p>
          <a:p>
            <a:pPr marL="0" indent="0" algn="ctr">
              <a:buNone/>
            </a:pPr>
            <a:endParaRPr lang="en-US" sz="1200" dirty="0"/>
          </a:p>
          <a:p>
            <a:pPr algn="ctr"/>
            <a:r>
              <a:rPr lang="en-US" sz="1200" dirty="0"/>
              <a:t>Data cleansing</a:t>
            </a:r>
          </a:p>
          <a:p>
            <a:pPr marL="0" indent="0" algn="ctr">
              <a:buNone/>
            </a:pPr>
            <a:endParaRPr lang="en-US" sz="1200" dirty="0"/>
          </a:p>
          <a:p>
            <a:pPr algn="ctr"/>
            <a:r>
              <a:rPr lang="en-US" sz="1200" dirty="0"/>
              <a:t>Troubleshooting and problem solving</a:t>
            </a:r>
          </a:p>
          <a:p>
            <a:pPr marL="0" indent="0" algn="ctr">
              <a:buNone/>
            </a:pPr>
            <a:endParaRPr lang="en-US" sz="1200" dirty="0"/>
          </a:p>
          <a:p>
            <a:pPr algn="ctr"/>
            <a:r>
              <a:rPr lang="en-US" sz="1200" dirty="0"/>
              <a:t>How to save files when writing code </a:t>
            </a:r>
          </a:p>
        </p:txBody>
      </p:sp>
      <p:pic>
        <p:nvPicPr>
          <p:cNvPr id="5" name="Picture 4">
            <a:extLst>
              <a:ext uri="{FF2B5EF4-FFF2-40B4-BE49-F238E27FC236}">
                <a16:creationId xmlns:a16="http://schemas.microsoft.com/office/drawing/2014/main" id="{AF0EDC92-DAF0-1393-6B97-1DEF01103C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75136" y="1464424"/>
            <a:ext cx="3925897" cy="3370398"/>
          </a:xfrm>
          <a:prstGeom prst="rect">
            <a:avLst/>
          </a:prstGeom>
        </p:spPr>
      </p:pic>
      <p:pic>
        <p:nvPicPr>
          <p:cNvPr id="8" name="Picture 7">
            <a:extLst>
              <a:ext uri="{FF2B5EF4-FFF2-40B4-BE49-F238E27FC236}">
                <a16:creationId xmlns:a16="http://schemas.microsoft.com/office/drawing/2014/main" id="{8B494120-213D-FC8C-4002-13980DA2EB4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2117" y="2113523"/>
            <a:ext cx="4133088" cy="2370870"/>
          </a:xfrm>
          <a:prstGeom prst="rect">
            <a:avLst/>
          </a:prstGeom>
        </p:spPr>
      </p:pic>
    </p:spTree>
    <p:extLst>
      <p:ext uri="{BB962C8B-B14F-4D97-AF65-F5344CB8AC3E}">
        <p14:creationId xmlns:p14="http://schemas.microsoft.com/office/powerpoint/2010/main" val="3529398310"/>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C2C1-4628-470C-D6BD-55DA8A9739B4}"/>
              </a:ext>
            </a:extLst>
          </p:cNvPr>
          <p:cNvSpPr>
            <a:spLocks noGrp="1"/>
          </p:cNvSpPr>
          <p:nvPr>
            <p:ph type="title"/>
          </p:nvPr>
        </p:nvSpPr>
        <p:spPr>
          <a:xfrm>
            <a:off x="773408" y="104034"/>
            <a:ext cx="10131425" cy="1167893"/>
          </a:xfrm>
        </p:spPr>
        <p:txBody>
          <a:bodyPr/>
          <a:lstStyle/>
          <a:p>
            <a:pPr algn="ctr"/>
            <a:r>
              <a:rPr lang="en-US" dirty="0"/>
              <a:t>Conclusion</a:t>
            </a:r>
          </a:p>
        </p:txBody>
      </p:sp>
      <p:sp>
        <p:nvSpPr>
          <p:cNvPr id="3" name="Content Placeholder 2">
            <a:extLst>
              <a:ext uri="{FF2B5EF4-FFF2-40B4-BE49-F238E27FC236}">
                <a16:creationId xmlns:a16="http://schemas.microsoft.com/office/drawing/2014/main" id="{57BEC091-AC13-CD2C-6BAB-CD68CEE71344}"/>
              </a:ext>
            </a:extLst>
          </p:cNvPr>
          <p:cNvSpPr>
            <a:spLocks noGrp="1"/>
          </p:cNvSpPr>
          <p:nvPr>
            <p:ph idx="1"/>
          </p:nvPr>
        </p:nvSpPr>
        <p:spPr>
          <a:xfrm>
            <a:off x="647473" y="986747"/>
            <a:ext cx="10131425" cy="3086987"/>
          </a:xfrm>
        </p:spPr>
        <p:txBody>
          <a:bodyPr/>
          <a:lstStyle/>
          <a:p>
            <a:pPr algn="ctr"/>
            <a:r>
              <a:rPr lang="en-US" dirty="0"/>
              <a:t>I hope you have enjoyed my final project In this class.</a:t>
            </a:r>
          </a:p>
          <a:p>
            <a:pPr marL="0" indent="0" algn="ctr">
              <a:buNone/>
            </a:pPr>
            <a:endParaRPr lang="en-US" dirty="0"/>
          </a:p>
          <a:p>
            <a:pPr algn="ctr"/>
            <a:r>
              <a:rPr lang="en-US" dirty="0"/>
              <a:t> I learned the basics of programming using data.</a:t>
            </a:r>
          </a:p>
          <a:p>
            <a:pPr marL="0" indent="0" algn="ctr">
              <a:buNone/>
            </a:pPr>
            <a:endParaRPr lang="en-US" dirty="0"/>
          </a:p>
          <a:p>
            <a:pPr algn="ctr"/>
            <a:r>
              <a:rPr lang="en-US" dirty="0"/>
              <a:t>My understanding on how to program and use python has been vastly expanding and I know I will continuously learn more throughout the rest of my time at DeVry. </a:t>
            </a:r>
          </a:p>
        </p:txBody>
      </p:sp>
      <p:pic>
        <p:nvPicPr>
          <p:cNvPr id="5" name="Picture 4">
            <a:extLst>
              <a:ext uri="{FF2B5EF4-FFF2-40B4-BE49-F238E27FC236}">
                <a16:creationId xmlns:a16="http://schemas.microsoft.com/office/drawing/2014/main" id="{E0E601CF-3030-6137-D4BA-07E617E620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88474" y="4073734"/>
            <a:ext cx="4101292" cy="2484990"/>
          </a:xfrm>
          <a:prstGeom prst="rect">
            <a:avLst/>
          </a:prstGeom>
        </p:spPr>
      </p:pic>
    </p:spTree>
    <p:extLst>
      <p:ext uri="{BB962C8B-B14F-4D97-AF65-F5344CB8AC3E}">
        <p14:creationId xmlns:p14="http://schemas.microsoft.com/office/powerpoint/2010/main" val="41131533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AB0-65A0-9B9E-3573-C4D78F119B2C}"/>
              </a:ext>
            </a:extLst>
          </p:cNvPr>
          <p:cNvSpPr>
            <a:spLocks noGrp="1"/>
          </p:cNvSpPr>
          <p:nvPr>
            <p:ph type="ctrTitle"/>
          </p:nvPr>
        </p:nvSpPr>
        <p:spPr>
          <a:xfrm>
            <a:off x="1326883" y="39697"/>
            <a:ext cx="9144000" cy="862149"/>
          </a:xfrm>
        </p:spPr>
        <p:txBody>
          <a:bodyPr/>
          <a:lstStyle/>
          <a:p>
            <a:pPr algn="ctr"/>
            <a:r>
              <a:rPr lang="en-US" dirty="0"/>
              <a:t>Software Inventory</a:t>
            </a:r>
          </a:p>
        </p:txBody>
      </p:sp>
      <p:sp>
        <p:nvSpPr>
          <p:cNvPr id="3" name="Subtitle 2">
            <a:extLst>
              <a:ext uri="{FF2B5EF4-FFF2-40B4-BE49-F238E27FC236}">
                <a16:creationId xmlns:a16="http://schemas.microsoft.com/office/drawing/2014/main" id="{38ACD2E6-1988-A40F-0D86-EA62091276E8}"/>
              </a:ext>
            </a:extLst>
          </p:cNvPr>
          <p:cNvSpPr>
            <a:spLocks noGrp="1"/>
          </p:cNvSpPr>
          <p:nvPr>
            <p:ph type="subTitle" idx="1"/>
          </p:nvPr>
        </p:nvSpPr>
        <p:spPr>
          <a:xfrm>
            <a:off x="1430918" y="4751882"/>
            <a:ext cx="9144000" cy="1063828"/>
          </a:xfrm>
        </p:spPr>
        <p:txBody>
          <a:bodyPr/>
          <a:lstStyle/>
          <a:p>
            <a:pPr algn="ctr"/>
            <a:r>
              <a:rPr lang="en-US" dirty="0"/>
              <a:t>The software that was used for the project was Anaconda Navigator with Python IDE (Spyder) and Excel. </a:t>
            </a:r>
          </a:p>
        </p:txBody>
      </p:sp>
      <p:pic>
        <p:nvPicPr>
          <p:cNvPr id="5" name="Picture 4">
            <a:extLst>
              <a:ext uri="{FF2B5EF4-FFF2-40B4-BE49-F238E27FC236}">
                <a16:creationId xmlns:a16="http://schemas.microsoft.com/office/drawing/2014/main" id="{E6151256-5804-6E19-B38E-EDB9D5AB7900}"/>
              </a:ext>
            </a:extLst>
          </p:cNvPr>
          <p:cNvPicPr>
            <a:picLocks noChangeAspect="1"/>
          </p:cNvPicPr>
          <p:nvPr/>
        </p:nvPicPr>
        <p:blipFill>
          <a:blip r:embed="rId2"/>
          <a:stretch>
            <a:fillRect/>
          </a:stretch>
        </p:blipFill>
        <p:spPr>
          <a:xfrm>
            <a:off x="115260" y="1033680"/>
            <a:ext cx="3591619" cy="3308398"/>
          </a:xfrm>
          <a:prstGeom prst="rect">
            <a:avLst/>
          </a:prstGeom>
        </p:spPr>
      </p:pic>
      <p:pic>
        <p:nvPicPr>
          <p:cNvPr id="7" name="Picture 6">
            <a:extLst>
              <a:ext uri="{FF2B5EF4-FFF2-40B4-BE49-F238E27FC236}">
                <a16:creationId xmlns:a16="http://schemas.microsoft.com/office/drawing/2014/main" id="{F50D85AB-9AA9-F425-3A72-B04767C8B0B1}"/>
              </a:ext>
            </a:extLst>
          </p:cNvPr>
          <p:cNvPicPr>
            <a:picLocks noChangeAspect="1"/>
          </p:cNvPicPr>
          <p:nvPr/>
        </p:nvPicPr>
        <p:blipFill>
          <a:blip r:embed="rId3"/>
          <a:stretch>
            <a:fillRect/>
          </a:stretch>
        </p:blipFill>
        <p:spPr>
          <a:xfrm>
            <a:off x="7687530" y="1033680"/>
            <a:ext cx="4390315" cy="3308398"/>
          </a:xfrm>
          <a:prstGeom prst="rect">
            <a:avLst/>
          </a:prstGeom>
        </p:spPr>
      </p:pic>
      <p:pic>
        <p:nvPicPr>
          <p:cNvPr id="9" name="Picture 8">
            <a:extLst>
              <a:ext uri="{FF2B5EF4-FFF2-40B4-BE49-F238E27FC236}">
                <a16:creationId xmlns:a16="http://schemas.microsoft.com/office/drawing/2014/main" id="{F1116C09-388C-227A-C73A-3AAB3E220438}"/>
              </a:ext>
            </a:extLst>
          </p:cNvPr>
          <p:cNvPicPr>
            <a:picLocks noChangeAspect="1"/>
          </p:cNvPicPr>
          <p:nvPr/>
        </p:nvPicPr>
        <p:blipFill>
          <a:blip r:embed="rId4"/>
          <a:stretch>
            <a:fillRect/>
          </a:stretch>
        </p:blipFill>
        <p:spPr>
          <a:xfrm>
            <a:off x="3901395" y="1042290"/>
            <a:ext cx="3591619" cy="3308397"/>
          </a:xfrm>
          <a:prstGeom prst="rect">
            <a:avLst/>
          </a:prstGeom>
        </p:spPr>
      </p:pic>
    </p:spTree>
    <p:extLst>
      <p:ext uri="{BB962C8B-B14F-4D97-AF65-F5344CB8AC3E}">
        <p14:creationId xmlns:p14="http://schemas.microsoft.com/office/powerpoint/2010/main" val="2492693164"/>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F173-29E1-615F-805D-47B08D242C39}"/>
              </a:ext>
            </a:extLst>
          </p:cNvPr>
          <p:cNvSpPr>
            <a:spLocks noGrp="1"/>
          </p:cNvSpPr>
          <p:nvPr>
            <p:ph type="title"/>
          </p:nvPr>
        </p:nvSpPr>
        <p:spPr>
          <a:xfrm>
            <a:off x="685801" y="198941"/>
            <a:ext cx="10131425" cy="1456267"/>
          </a:xfrm>
        </p:spPr>
        <p:txBody>
          <a:bodyPr/>
          <a:lstStyle/>
          <a:p>
            <a:pPr algn="ctr"/>
            <a:r>
              <a:rPr lang="en-US" dirty="0"/>
              <a:t>Planning &amp; Design</a:t>
            </a:r>
          </a:p>
        </p:txBody>
      </p:sp>
      <p:sp>
        <p:nvSpPr>
          <p:cNvPr id="3" name="Content Placeholder 2">
            <a:extLst>
              <a:ext uri="{FF2B5EF4-FFF2-40B4-BE49-F238E27FC236}">
                <a16:creationId xmlns:a16="http://schemas.microsoft.com/office/drawing/2014/main" id="{CE526267-8279-42E7-19FD-041ECFEDEE10}"/>
              </a:ext>
            </a:extLst>
          </p:cNvPr>
          <p:cNvSpPr>
            <a:spLocks noGrp="1"/>
          </p:cNvSpPr>
          <p:nvPr>
            <p:ph idx="1"/>
          </p:nvPr>
        </p:nvSpPr>
        <p:spPr>
          <a:xfrm>
            <a:off x="734613" y="1506915"/>
            <a:ext cx="10131425" cy="2747509"/>
          </a:xfrm>
        </p:spPr>
        <p:txBody>
          <a:bodyPr/>
          <a:lstStyle/>
          <a:p>
            <a:pPr algn="ctr"/>
            <a:r>
              <a:rPr lang="en-US" dirty="0"/>
              <a:t>After downloading the Anaconda Software that was going to be used throughout the class, we then prepared for the data project.</a:t>
            </a:r>
          </a:p>
          <a:p>
            <a:pPr algn="ctr"/>
            <a:r>
              <a:rPr lang="en-US" dirty="0"/>
              <a:t>A Flow chart was created in the  process of helping to plan for all future steps.</a:t>
            </a:r>
          </a:p>
          <a:p>
            <a:pPr algn="ctr"/>
            <a:r>
              <a:rPr lang="en-US" dirty="0"/>
              <a:t>Planning out any project thoroughly gives a better understanding on how things will turn out in the future. </a:t>
            </a:r>
          </a:p>
        </p:txBody>
      </p:sp>
      <p:pic>
        <p:nvPicPr>
          <p:cNvPr id="5" name="Picture 4">
            <a:extLst>
              <a:ext uri="{FF2B5EF4-FFF2-40B4-BE49-F238E27FC236}">
                <a16:creationId xmlns:a16="http://schemas.microsoft.com/office/drawing/2014/main" id="{32D873D2-E07C-C418-2E0B-241AAFBB7C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55867" y="4177769"/>
            <a:ext cx="3455008" cy="2035540"/>
          </a:xfrm>
          <a:prstGeom prst="rect">
            <a:avLst/>
          </a:prstGeom>
        </p:spPr>
      </p:pic>
    </p:spTree>
    <p:extLst>
      <p:ext uri="{BB962C8B-B14F-4D97-AF65-F5344CB8AC3E}">
        <p14:creationId xmlns:p14="http://schemas.microsoft.com/office/powerpoint/2010/main" val="4257288899"/>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0124-242D-0A3F-B5C3-0941E72F7596}"/>
              </a:ext>
            </a:extLst>
          </p:cNvPr>
          <p:cNvSpPr>
            <a:spLocks noGrp="1"/>
          </p:cNvSpPr>
          <p:nvPr>
            <p:ph type="ctrTitle"/>
          </p:nvPr>
        </p:nvSpPr>
        <p:spPr>
          <a:xfrm>
            <a:off x="1485672" y="60229"/>
            <a:ext cx="9144000" cy="566003"/>
          </a:xfrm>
        </p:spPr>
        <p:txBody>
          <a:bodyPr>
            <a:noAutofit/>
          </a:bodyPr>
          <a:lstStyle/>
          <a:p>
            <a:pPr algn="ctr"/>
            <a:r>
              <a:rPr lang="en-US" sz="3600" dirty="0"/>
              <a:t>What is a flow chart</a:t>
            </a:r>
          </a:p>
        </p:txBody>
      </p:sp>
      <p:sp>
        <p:nvSpPr>
          <p:cNvPr id="3" name="Subtitle 2">
            <a:extLst>
              <a:ext uri="{FF2B5EF4-FFF2-40B4-BE49-F238E27FC236}">
                <a16:creationId xmlns:a16="http://schemas.microsoft.com/office/drawing/2014/main" id="{AB95AF3A-929B-8B77-85B2-5ADA64FE31DE}"/>
              </a:ext>
            </a:extLst>
          </p:cNvPr>
          <p:cNvSpPr>
            <a:spLocks noGrp="1"/>
          </p:cNvSpPr>
          <p:nvPr>
            <p:ph type="subTitle" idx="1"/>
          </p:nvPr>
        </p:nvSpPr>
        <p:spPr>
          <a:xfrm>
            <a:off x="1485672" y="801447"/>
            <a:ext cx="9144000" cy="2223033"/>
          </a:xfrm>
        </p:spPr>
        <p:txBody>
          <a:bodyPr>
            <a:noAutofit/>
          </a:bodyPr>
          <a:lstStyle/>
          <a:p>
            <a:pPr marL="342900" indent="-342900" algn="ctr">
              <a:buFont typeface="Arial" panose="020B0604020202020204" pitchFamily="34" charset="0"/>
              <a:buChar char="•"/>
            </a:pPr>
            <a:r>
              <a:rPr lang="en-US" sz="1400" dirty="0"/>
              <a:t>A flow chart is a diagram that represents a workflow or process. It can also be defined as a step-by-step approach to solving task.</a:t>
            </a:r>
          </a:p>
          <a:p>
            <a:pPr algn="ctr"/>
            <a:endParaRPr lang="en-US" sz="1400" dirty="0"/>
          </a:p>
          <a:p>
            <a:pPr marL="342900" indent="-342900" algn="ctr">
              <a:buFont typeface="Arial" panose="020B0604020202020204" pitchFamily="34" charset="0"/>
              <a:buChar char="•"/>
            </a:pPr>
            <a:r>
              <a:rPr lang="en-US" sz="1400" dirty="0"/>
              <a:t>Flow Charts are used by many companies and organizations.</a:t>
            </a:r>
          </a:p>
          <a:p>
            <a:pPr marL="342900" indent="-342900" algn="ctr">
              <a:buFont typeface="Arial" panose="020B0604020202020204" pitchFamily="34" charset="0"/>
              <a:buChar char="•"/>
            </a:pPr>
            <a:endParaRPr lang="en-US" sz="1400" dirty="0"/>
          </a:p>
          <a:p>
            <a:pPr marL="342900" indent="-342900" algn="ctr">
              <a:buFont typeface="Arial" panose="020B0604020202020204" pitchFamily="34" charset="0"/>
              <a:buChar char="•"/>
            </a:pPr>
            <a:r>
              <a:rPr lang="en-US" sz="1400" dirty="0"/>
              <a:t>Flow charts can help you get your ideas out there and organized in a way that helps you better understand how you will tackle the project given to you.</a:t>
            </a:r>
          </a:p>
          <a:p>
            <a:pPr marL="342900" indent="-342900" algn="ctr">
              <a:buFont typeface="Arial" panose="020B0604020202020204" pitchFamily="34" charset="0"/>
              <a:buChar char="•"/>
            </a:pPr>
            <a:endParaRPr lang="en-US" sz="1400" dirty="0"/>
          </a:p>
          <a:p>
            <a:pPr marL="342900" indent="-342900" algn="ctr">
              <a:buFont typeface="Arial" panose="020B0604020202020204" pitchFamily="34" charset="0"/>
              <a:buChar char="•"/>
            </a:pPr>
            <a:r>
              <a:rPr lang="en-US" sz="1400" dirty="0"/>
              <a:t>A flow chart can also be seen as sort of a writing organizational chart for people that need to have their ideas better organized.</a:t>
            </a:r>
          </a:p>
        </p:txBody>
      </p:sp>
      <p:pic>
        <p:nvPicPr>
          <p:cNvPr id="1026" name="Picture 2" descr="See the source image">
            <a:extLst>
              <a:ext uri="{FF2B5EF4-FFF2-40B4-BE49-F238E27FC236}">
                <a16:creationId xmlns:a16="http://schemas.microsoft.com/office/drawing/2014/main" id="{CF07743F-2BFD-D97B-9FC7-353CD12E4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76" y="3624748"/>
            <a:ext cx="3324362" cy="3126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8F1AACEC-1570-6011-2E55-990B12194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672" y="3674026"/>
            <a:ext cx="3518888" cy="307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3403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5">
            <a:extLst>
              <a:ext uri="{FF2B5EF4-FFF2-40B4-BE49-F238E27FC236}">
                <a16:creationId xmlns:a16="http://schemas.microsoft.com/office/drawing/2014/main" id="{45BAF294-6E83-9A79-540E-15D4B6B55CA7}"/>
              </a:ext>
            </a:extLst>
          </p:cNvPr>
          <p:cNvSpPr>
            <a:spLocks noChangeArrowheads="1"/>
          </p:cNvSpPr>
          <p:nvPr/>
        </p:nvSpPr>
        <p:spPr bwMode="auto">
          <a:xfrm>
            <a:off x="4379620" y="22971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51">
            <a:extLst>
              <a:ext uri="{FF2B5EF4-FFF2-40B4-BE49-F238E27FC236}">
                <a16:creationId xmlns:a16="http://schemas.microsoft.com/office/drawing/2014/main" id="{E001922D-394E-B1DE-A2A0-51FA60F0DD57}"/>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Rounded Corners 1">
            <a:extLst>
              <a:ext uri="{FF2B5EF4-FFF2-40B4-BE49-F238E27FC236}">
                <a16:creationId xmlns:a16="http://schemas.microsoft.com/office/drawing/2014/main" id="{1C20C04E-FA80-0E8E-B605-80B05385D012}"/>
              </a:ext>
            </a:extLst>
          </p:cNvPr>
          <p:cNvSpPr>
            <a:spLocks noChangeArrowheads="1"/>
          </p:cNvSpPr>
          <p:nvPr/>
        </p:nvSpPr>
        <p:spPr bwMode="auto">
          <a:xfrm>
            <a:off x="-3048" y="56142"/>
            <a:ext cx="2643187" cy="509588"/>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Oval 4">
            <a:extLst>
              <a:ext uri="{FF2B5EF4-FFF2-40B4-BE49-F238E27FC236}">
                <a16:creationId xmlns:a16="http://schemas.microsoft.com/office/drawing/2014/main" id="{BF2AAF76-BDDD-7E2F-0E75-78E8DB74C36D}"/>
              </a:ext>
            </a:extLst>
          </p:cNvPr>
          <p:cNvSpPr>
            <a:spLocks noChangeArrowheads="1"/>
          </p:cNvSpPr>
          <p:nvPr/>
        </p:nvSpPr>
        <p:spPr bwMode="auto">
          <a:xfrm>
            <a:off x="479164" y="894855"/>
            <a:ext cx="1666875" cy="776288"/>
          </a:xfrm>
          <a:prstGeom prst="ellipse">
            <a:avLst/>
          </a:prstGeom>
          <a:solidFill>
            <a:srgbClr val="ED7D31"/>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 Python Modules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Oval 9">
            <a:extLst>
              <a:ext uri="{FF2B5EF4-FFF2-40B4-BE49-F238E27FC236}">
                <a16:creationId xmlns:a16="http://schemas.microsoft.com/office/drawing/2014/main" id="{0D132B46-AD72-9163-6244-264F57B7EC92}"/>
              </a:ext>
            </a:extLst>
          </p:cNvPr>
          <p:cNvSpPr>
            <a:spLocks noChangeArrowheads="1"/>
          </p:cNvSpPr>
          <p:nvPr/>
        </p:nvSpPr>
        <p:spPr bwMode="auto">
          <a:xfrm>
            <a:off x="466706" y="2110889"/>
            <a:ext cx="1666875" cy="942975"/>
          </a:xfrm>
          <a:prstGeom prst="ellipse">
            <a:avLst/>
          </a:prstGeom>
          <a:solidFill>
            <a:srgbClr val="0000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Download Weather data to data base</a:t>
            </a:r>
            <a:endParaRPr kumimoji="0" lang="en-US" altLang="en-US" sz="1800" b="0" i="0" u="none" strike="noStrike" cap="none" normalizeH="0" baseline="0" dirty="0">
              <a:ln>
                <a:noFill/>
              </a:ln>
              <a:effectLst/>
              <a:latin typeface="Arial" panose="020B0604020202020204" pitchFamily="34" charset="0"/>
            </a:endParaRPr>
          </a:p>
        </p:txBody>
      </p:sp>
      <p:sp>
        <p:nvSpPr>
          <p:cNvPr id="52" name="Arrow: Down 51">
            <a:extLst>
              <a:ext uri="{FF2B5EF4-FFF2-40B4-BE49-F238E27FC236}">
                <a16:creationId xmlns:a16="http://schemas.microsoft.com/office/drawing/2014/main" id="{A7976B45-BC26-91E9-597F-535E5D033C47}"/>
              </a:ext>
            </a:extLst>
          </p:cNvPr>
          <p:cNvSpPr/>
          <p:nvPr/>
        </p:nvSpPr>
        <p:spPr>
          <a:xfrm>
            <a:off x="1236401" y="600466"/>
            <a:ext cx="152400" cy="252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Arrow: Down 52">
            <a:extLst>
              <a:ext uri="{FF2B5EF4-FFF2-40B4-BE49-F238E27FC236}">
                <a16:creationId xmlns:a16="http://schemas.microsoft.com/office/drawing/2014/main" id="{3F2D0B1B-5DA6-E79F-975A-CC5763C985B4}"/>
              </a:ext>
            </a:extLst>
          </p:cNvPr>
          <p:cNvSpPr/>
          <p:nvPr/>
        </p:nvSpPr>
        <p:spPr>
          <a:xfrm>
            <a:off x="1212197" y="1685422"/>
            <a:ext cx="175895"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7">
            <a:extLst>
              <a:ext uri="{FF2B5EF4-FFF2-40B4-BE49-F238E27FC236}">
                <a16:creationId xmlns:a16="http://schemas.microsoft.com/office/drawing/2014/main" id="{4EB20520-A72C-6694-4892-57F2249A56B8}"/>
              </a:ext>
            </a:extLst>
          </p:cNvPr>
          <p:cNvSpPr>
            <a:spLocks noChangeArrowheads="1"/>
          </p:cNvSpPr>
          <p:nvPr/>
        </p:nvSpPr>
        <p:spPr bwMode="auto">
          <a:xfrm>
            <a:off x="5736256" y="419761"/>
            <a:ext cx="36288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4000" dirty="0"/>
              <a:t>Flow Chart</a:t>
            </a:r>
          </a:p>
        </p:txBody>
      </p:sp>
      <p:sp>
        <p:nvSpPr>
          <p:cNvPr id="55" name="Rectangle 61">
            <a:extLst>
              <a:ext uri="{FF2B5EF4-FFF2-40B4-BE49-F238E27FC236}">
                <a16:creationId xmlns:a16="http://schemas.microsoft.com/office/drawing/2014/main" id="{06D93B87-22EA-674F-52EE-91681AB61928}"/>
              </a:ext>
            </a:extLst>
          </p:cNvPr>
          <p:cNvSpPr>
            <a:spLocks noChangeArrowheads="1"/>
          </p:cNvSpPr>
          <p:nvPr/>
        </p:nvSpPr>
        <p:spPr bwMode="auto">
          <a:xfrm>
            <a:off x="1950809" y="16620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Oval 5">
            <a:extLst>
              <a:ext uri="{FF2B5EF4-FFF2-40B4-BE49-F238E27FC236}">
                <a16:creationId xmlns:a16="http://schemas.microsoft.com/office/drawing/2014/main" id="{56AAFE65-C449-364A-060B-471F3AF033A5}"/>
              </a:ext>
            </a:extLst>
          </p:cNvPr>
          <p:cNvSpPr>
            <a:spLocks noChangeArrowheads="1"/>
          </p:cNvSpPr>
          <p:nvPr/>
        </p:nvSpPr>
        <p:spPr bwMode="auto">
          <a:xfrm>
            <a:off x="446220" y="3627528"/>
            <a:ext cx="1666875" cy="77628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Extract Weather data </a:t>
            </a:r>
            <a:r>
              <a:rPr lang="en-US" altLang="en-US" sz="1100" dirty="0">
                <a:latin typeface="Calibri" panose="020F0502020204030204" pitchFamily="34" charset="0"/>
                <a:ea typeface="Calibri" panose="020F0502020204030204" pitchFamily="34" charset="0"/>
                <a:cs typeface="Times New Roman" panose="02020603050405020304" pitchFamily="18" charset="0"/>
              </a:rPr>
              <a:t>from database into a</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CSV File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Oval 6">
            <a:extLst>
              <a:ext uri="{FF2B5EF4-FFF2-40B4-BE49-F238E27FC236}">
                <a16:creationId xmlns:a16="http://schemas.microsoft.com/office/drawing/2014/main" id="{09D84122-2A16-6282-A8C7-C03DABDF3167}"/>
              </a:ext>
            </a:extLst>
          </p:cNvPr>
          <p:cNvSpPr>
            <a:spLocks noChangeArrowheads="1"/>
          </p:cNvSpPr>
          <p:nvPr/>
        </p:nvSpPr>
        <p:spPr bwMode="auto">
          <a:xfrm>
            <a:off x="435674" y="4851632"/>
            <a:ext cx="1666875" cy="776287"/>
          </a:xfrm>
          <a:prstGeom prst="ellipse">
            <a:avLst/>
          </a:prstGeom>
          <a:solidFill>
            <a:srgbClr val="ED7D31"/>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Cleanse weather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Oval 7">
            <a:extLst>
              <a:ext uri="{FF2B5EF4-FFF2-40B4-BE49-F238E27FC236}">
                <a16:creationId xmlns:a16="http://schemas.microsoft.com/office/drawing/2014/main" id="{834177E7-D674-C3D6-4C2A-119C14448B72}"/>
              </a:ext>
            </a:extLst>
          </p:cNvPr>
          <p:cNvSpPr>
            <a:spLocks noChangeArrowheads="1"/>
          </p:cNvSpPr>
          <p:nvPr/>
        </p:nvSpPr>
        <p:spPr bwMode="auto">
          <a:xfrm>
            <a:off x="435673" y="6115566"/>
            <a:ext cx="1666875" cy="686292"/>
          </a:xfrm>
          <a:prstGeom prst="ellipse">
            <a:avLst/>
          </a:prstGeom>
          <a:solidFill>
            <a:srgbClr val="0000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Use Excel to manipulate data</a:t>
            </a:r>
            <a:endParaRPr kumimoji="0" lang="en-US" altLang="en-US" sz="1800" b="0" i="0" u="none" strike="noStrike" cap="none" normalizeH="0" baseline="0" dirty="0">
              <a:ln>
                <a:noFill/>
              </a:ln>
              <a:effectLst/>
              <a:latin typeface="Arial" panose="020B0604020202020204" pitchFamily="34" charset="0"/>
            </a:endParaRPr>
          </a:p>
        </p:txBody>
      </p:sp>
      <p:sp>
        <p:nvSpPr>
          <p:cNvPr id="59" name="Arrow: Down 58">
            <a:extLst>
              <a:ext uri="{FF2B5EF4-FFF2-40B4-BE49-F238E27FC236}">
                <a16:creationId xmlns:a16="http://schemas.microsoft.com/office/drawing/2014/main" id="{B4844BAD-23B6-19FE-98BE-9AA037121160}"/>
              </a:ext>
            </a:extLst>
          </p:cNvPr>
          <p:cNvSpPr/>
          <p:nvPr/>
        </p:nvSpPr>
        <p:spPr>
          <a:xfrm>
            <a:off x="1171224" y="3111893"/>
            <a:ext cx="216868" cy="448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Arrow: Down 59">
            <a:extLst>
              <a:ext uri="{FF2B5EF4-FFF2-40B4-BE49-F238E27FC236}">
                <a16:creationId xmlns:a16="http://schemas.microsoft.com/office/drawing/2014/main" id="{F874F920-D2F3-8F0A-0F1B-EA1EA7DA3C75}"/>
              </a:ext>
            </a:extLst>
          </p:cNvPr>
          <p:cNvSpPr/>
          <p:nvPr/>
        </p:nvSpPr>
        <p:spPr>
          <a:xfrm flipH="1">
            <a:off x="1171224" y="4418569"/>
            <a:ext cx="195777" cy="382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7">
            <a:extLst>
              <a:ext uri="{FF2B5EF4-FFF2-40B4-BE49-F238E27FC236}">
                <a16:creationId xmlns:a16="http://schemas.microsoft.com/office/drawing/2014/main" id="{744B1D4E-963C-5277-4926-B22B5310038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3" name="Arrow: Down 62">
            <a:extLst>
              <a:ext uri="{FF2B5EF4-FFF2-40B4-BE49-F238E27FC236}">
                <a16:creationId xmlns:a16="http://schemas.microsoft.com/office/drawing/2014/main" id="{7E3E3927-A949-8CC1-634E-206C6FA7E148}"/>
              </a:ext>
            </a:extLst>
          </p:cNvPr>
          <p:cNvSpPr/>
          <p:nvPr/>
        </p:nvSpPr>
        <p:spPr>
          <a:xfrm>
            <a:off x="1186947" y="5646784"/>
            <a:ext cx="185420" cy="394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Rectangle: Rounded Corners 3">
            <a:extLst>
              <a:ext uri="{FF2B5EF4-FFF2-40B4-BE49-F238E27FC236}">
                <a16:creationId xmlns:a16="http://schemas.microsoft.com/office/drawing/2014/main" id="{519DEA4C-5463-515D-ABFD-8D527C678A0B}"/>
              </a:ext>
            </a:extLst>
          </p:cNvPr>
          <p:cNvSpPr>
            <a:spLocks noChangeArrowheads="1"/>
          </p:cNvSpPr>
          <p:nvPr/>
        </p:nvSpPr>
        <p:spPr bwMode="auto">
          <a:xfrm>
            <a:off x="5736256" y="6196012"/>
            <a:ext cx="2643188" cy="509588"/>
          </a:xfrm>
          <a:prstGeom prst="roundRect">
            <a:avLst>
              <a:gd name="adj" fmla="val 16667"/>
            </a:avLst>
          </a:prstGeom>
          <a:solidFill>
            <a:srgbClr val="ED7D31"/>
          </a:solidFill>
          <a:ln w="12700">
            <a:solidFill>
              <a:srgbClr val="823B0B"/>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Oval 8">
            <a:extLst>
              <a:ext uri="{FF2B5EF4-FFF2-40B4-BE49-F238E27FC236}">
                <a16:creationId xmlns:a16="http://schemas.microsoft.com/office/drawing/2014/main" id="{83D5FB3B-2B07-1433-1504-A9187AD1CEB7}"/>
              </a:ext>
            </a:extLst>
          </p:cNvPr>
          <p:cNvSpPr>
            <a:spLocks noChangeArrowheads="1"/>
          </p:cNvSpPr>
          <p:nvPr/>
        </p:nvSpPr>
        <p:spPr bwMode="auto">
          <a:xfrm>
            <a:off x="2570991" y="5738813"/>
            <a:ext cx="2295525" cy="106304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python data analytics modules to develop graphical models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Arrow: Down 65">
            <a:extLst>
              <a:ext uri="{FF2B5EF4-FFF2-40B4-BE49-F238E27FC236}">
                <a16:creationId xmlns:a16="http://schemas.microsoft.com/office/drawing/2014/main" id="{145BB35C-6613-5FA7-1AD9-F97FF775B9C1}"/>
              </a:ext>
            </a:extLst>
          </p:cNvPr>
          <p:cNvSpPr/>
          <p:nvPr/>
        </p:nvSpPr>
        <p:spPr>
          <a:xfrm rot="16200000">
            <a:off x="2279272" y="6220045"/>
            <a:ext cx="185420" cy="394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Rectangle 76">
            <a:extLst>
              <a:ext uri="{FF2B5EF4-FFF2-40B4-BE49-F238E27FC236}">
                <a16:creationId xmlns:a16="http://schemas.microsoft.com/office/drawing/2014/main" id="{3076D8FF-1C65-6CAF-646D-A7971D596870}"/>
              </a:ext>
            </a:extLst>
          </p:cNvPr>
          <p:cNvSpPr>
            <a:spLocks noChangeArrowheads="1"/>
          </p:cNvSpPr>
          <p:nvPr/>
        </p:nvSpPr>
        <p:spPr bwMode="auto">
          <a:xfrm>
            <a:off x="5933059" y="-147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9" name="Arrow: Down 68">
            <a:extLst>
              <a:ext uri="{FF2B5EF4-FFF2-40B4-BE49-F238E27FC236}">
                <a16:creationId xmlns:a16="http://schemas.microsoft.com/office/drawing/2014/main" id="{573E91C0-C456-DAA4-6779-29DE26EA511F}"/>
              </a:ext>
            </a:extLst>
          </p:cNvPr>
          <p:cNvSpPr/>
          <p:nvPr/>
        </p:nvSpPr>
        <p:spPr>
          <a:xfrm rot="16200000">
            <a:off x="5186333" y="6168388"/>
            <a:ext cx="142807" cy="641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descr="Diagram">
            <a:extLst>
              <a:ext uri="{FF2B5EF4-FFF2-40B4-BE49-F238E27FC236}">
                <a16:creationId xmlns:a16="http://schemas.microsoft.com/office/drawing/2014/main" id="{A4AE8970-1F17-13B4-95F1-A53F21CC38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6619" y="1485546"/>
            <a:ext cx="4077865" cy="3943725"/>
          </a:xfrm>
          <a:prstGeom prst="rect">
            <a:avLst/>
          </a:prstGeom>
        </p:spPr>
      </p:pic>
    </p:spTree>
    <p:extLst>
      <p:ext uri="{BB962C8B-B14F-4D97-AF65-F5344CB8AC3E}">
        <p14:creationId xmlns:p14="http://schemas.microsoft.com/office/powerpoint/2010/main" val="3064618537"/>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10347" y="1122468"/>
            <a:ext cx="3836010" cy="4840296"/>
          </a:xfrm>
        </p:spPr>
        <p:txBody>
          <a:bodyPr vert="horz" lIns="91440" tIns="45720" rIns="91440" bIns="45720" rtlCol="0" anchor="ctr">
            <a:normAutofit fontScale="90000"/>
          </a:bodyPr>
          <a:lstStyle/>
          <a:p>
            <a:pPr algn="ctr"/>
            <a:r>
              <a:rPr lang="en-US" sz="2000" dirty="0"/>
              <a:t>I installed noaa-sdk that was used in gathering the information throughout the project. </a:t>
            </a:r>
            <a:br>
              <a:rPr lang="en-US" sz="2000" dirty="0"/>
            </a:br>
            <a:br>
              <a:rPr lang="en-US" sz="2000" dirty="0"/>
            </a:br>
            <a:r>
              <a:rPr lang="en-US" sz="2000" dirty="0"/>
              <a:t>NOAA-SDK stands for National Oceanic &amp; Atmospheric Administration it is a weather data service that uses a cloud based program interface. </a:t>
            </a:r>
            <a:br>
              <a:rPr lang="en-US" sz="2000" dirty="0"/>
            </a:br>
            <a:br>
              <a:rPr lang="en-US" sz="2000" dirty="0"/>
            </a:br>
            <a:r>
              <a:rPr lang="en-US" sz="2000" dirty="0"/>
              <a:t>The Screenshot provided is of the installed noaa-sdk for Python. </a:t>
            </a:r>
            <a:br>
              <a:rPr lang="en-US" sz="2000" dirty="0"/>
            </a:br>
            <a:br>
              <a:rPr lang="en-US" sz="1600" dirty="0"/>
            </a:br>
            <a:br>
              <a:rPr lang="en-US" sz="1600" dirty="0"/>
            </a:br>
            <a:br>
              <a:rPr lang="en-US" sz="1600" dirty="0"/>
            </a:br>
            <a:br>
              <a:rPr lang="en-US" sz="1600" dirty="0"/>
            </a:br>
            <a:br>
              <a:rPr lang="en-US" sz="4800" dirty="0"/>
            </a:br>
            <a:br>
              <a:rPr lang="en-US" sz="4800" dirty="0"/>
            </a:br>
            <a:endParaRPr lang="en-US" sz="4800" dirty="0"/>
          </a:p>
        </p:txBody>
      </p:sp>
      <p:pic>
        <p:nvPicPr>
          <p:cNvPr id="12" name="Picture 11" descr="Text&#10;&#10;Description automatically generated">
            <a:extLst>
              <a:ext uri="{FF2B5EF4-FFF2-40B4-BE49-F238E27FC236}">
                <a16:creationId xmlns:a16="http://schemas.microsoft.com/office/drawing/2014/main" id="{9330823D-DB61-2E20-D027-1BB2250E0D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08656" y="4392909"/>
            <a:ext cx="3140191" cy="1766357"/>
          </a:xfrm>
          <a:prstGeom prst="rect">
            <a:avLst/>
          </a:prstGeom>
        </p:spPr>
      </p:pic>
      <p:pic>
        <p:nvPicPr>
          <p:cNvPr id="14" name="Picture 13" descr="A blue screen with white text&#10;&#10;Description automatically generated with low confidence">
            <a:extLst>
              <a:ext uri="{FF2B5EF4-FFF2-40B4-BE49-F238E27FC236}">
                <a16:creationId xmlns:a16="http://schemas.microsoft.com/office/drawing/2014/main" id="{0E5C89F0-C023-EC56-F44C-F0AE571FA5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3148" y="4406625"/>
            <a:ext cx="3138292" cy="1765289"/>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EEAB5300-E109-469E-A925-490753EA86B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4784" y="4579107"/>
            <a:ext cx="2334840" cy="1257300"/>
          </a:xfrm>
          <a:prstGeom prst="rect">
            <a:avLst/>
          </a:prstGeom>
        </p:spPr>
      </p:pic>
      <p:pic>
        <p:nvPicPr>
          <p:cNvPr id="30" name="Picture 29">
            <a:extLst>
              <a:ext uri="{FF2B5EF4-FFF2-40B4-BE49-F238E27FC236}">
                <a16:creationId xmlns:a16="http://schemas.microsoft.com/office/drawing/2014/main" id="{B1A4A2FC-2C2F-35BA-F8ED-85E7CC937A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870" y="450222"/>
            <a:ext cx="7189764" cy="3531840"/>
          </a:xfrm>
          <a:prstGeom prst="rect">
            <a:avLst/>
          </a:prstGeom>
        </p:spPr>
      </p:pic>
    </p:spTree>
    <p:extLst>
      <p:ext uri="{BB962C8B-B14F-4D97-AF65-F5344CB8AC3E}">
        <p14:creationId xmlns:p14="http://schemas.microsoft.com/office/powerpoint/2010/main" val="1857308462"/>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7D99-0650-42A4-8838-6B61662279C2}"/>
              </a:ext>
            </a:extLst>
          </p:cNvPr>
          <p:cNvSpPr>
            <a:spLocks noGrp="1"/>
          </p:cNvSpPr>
          <p:nvPr>
            <p:ph type="ctrTitle"/>
          </p:nvPr>
        </p:nvSpPr>
        <p:spPr>
          <a:xfrm>
            <a:off x="1463770" y="536593"/>
            <a:ext cx="9144000" cy="887023"/>
          </a:xfrm>
        </p:spPr>
        <p:txBody>
          <a:bodyPr>
            <a:normAutofit/>
          </a:bodyPr>
          <a:lstStyle/>
          <a:p>
            <a:pPr algn="ctr"/>
            <a:r>
              <a:rPr lang="en-US" dirty="0"/>
              <a:t>Temperature and Humidity</a:t>
            </a:r>
          </a:p>
        </p:txBody>
      </p:sp>
      <p:sp>
        <p:nvSpPr>
          <p:cNvPr id="3" name="Subtitle 2">
            <a:extLst>
              <a:ext uri="{FF2B5EF4-FFF2-40B4-BE49-F238E27FC236}">
                <a16:creationId xmlns:a16="http://schemas.microsoft.com/office/drawing/2014/main" id="{A22BC657-1386-5FE8-7E5F-7FAD88197FFF}"/>
              </a:ext>
            </a:extLst>
          </p:cNvPr>
          <p:cNvSpPr>
            <a:spLocks noGrp="1"/>
          </p:cNvSpPr>
          <p:nvPr>
            <p:ph type="subTitle" idx="1"/>
          </p:nvPr>
        </p:nvSpPr>
        <p:spPr>
          <a:xfrm>
            <a:off x="1524000" y="2474903"/>
            <a:ext cx="9144000" cy="2354443"/>
          </a:xfrm>
        </p:spPr>
        <p:txBody>
          <a:bodyPr>
            <a:normAutofit/>
          </a:bodyPr>
          <a:lstStyle/>
          <a:p>
            <a:pPr marL="342900" indent="-342900" algn="ctr">
              <a:buFont typeface="Arial" panose="020B0604020202020204" pitchFamily="34" charset="0"/>
              <a:buChar char="•"/>
            </a:pPr>
            <a:r>
              <a:rPr lang="en-US" dirty="0"/>
              <a:t>After having installed noaa-sdk &amp; running anaconda; using the Spyder application the information was stored and saved for later use.</a:t>
            </a:r>
          </a:p>
          <a:p>
            <a:pPr algn="ctr"/>
            <a:endParaRPr lang="en-US" dirty="0"/>
          </a:p>
          <a:p>
            <a:pPr marL="342900" indent="-342900" algn="ctr">
              <a:buFont typeface="Arial" panose="020B0604020202020204" pitchFamily="34" charset="0"/>
              <a:buChar char="•"/>
            </a:pPr>
            <a:r>
              <a:rPr lang="en-US" dirty="0"/>
              <a:t>This created weather observations to be downloaded causing this data to be stored and later used.</a:t>
            </a:r>
          </a:p>
          <a:p>
            <a:r>
              <a:rPr lang="en-US" dirty="0"/>
              <a:t> </a:t>
            </a:r>
          </a:p>
        </p:txBody>
      </p:sp>
    </p:spTree>
    <p:extLst>
      <p:ext uri="{BB962C8B-B14F-4D97-AF65-F5344CB8AC3E}">
        <p14:creationId xmlns:p14="http://schemas.microsoft.com/office/powerpoint/2010/main" val="2461967950"/>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28640" y="2447525"/>
            <a:ext cx="3916750" cy="1506439"/>
          </a:xfrm>
        </p:spPr>
        <p:txBody>
          <a:bodyPr vert="horz" lIns="91440" tIns="45720" rIns="91440" bIns="45720" rtlCol="0" anchor="b">
            <a:normAutofit/>
          </a:bodyPr>
          <a:lstStyle/>
          <a:p>
            <a:pPr algn="ctr"/>
            <a:r>
              <a:rPr lang="en-US" sz="3600" kern="1200" dirty="0">
                <a:latin typeface="+mj-lt"/>
                <a:ea typeface="+mj-ea"/>
                <a:cs typeface="+mj-cs"/>
              </a:rPr>
              <a:t>BuildWeatherDb.py Code</a:t>
            </a:r>
          </a:p>
        </p:txBody>
      </p:sp>
      <p:pic>
        <p:nvPicPr>
          <p:cNvPr id="4" name="Picture Placeholder 3" descr="Text">
            <a:extLst>
              <a:ext uri="{FF2B5EF4-FFF2-40B4-BE49-F238E27FC236}">
                <a16:creationId xmlns:a16="http://schemas.microsoft.com/office/drawing/2014/main" id="{886A24FA-709C-11FB-C5DF-9744FEA47AD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724" r="-2" b="252"/>
          <a:stretch/>
        </p:blipFill>
        <p:spPr>
          <a:xfrm>
            <a:off x="5525544" y="76200"/>
            <a:ext cx="6583905" cy="6470904"/>
          </a:xfrm>
          <a:prstGeom prst="rect">
            <a:avLst/>
          </a:prstGeom>
          <a:ln w="9525">
            <a:noFill/>
          </a:ln>
        </p:spPr>
      </p:pic>
    </p:spTree>
    <p:extLst>
      <p:ext uri="{BB962C8B-B14F-4D97-AF65-F5344CB8AC3E}">
        <p14:creationId xmlns:p14="http://schemas.microsoft.com/office/powerpoint/2010/main" val="187874117"/>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603</TotalTime>
  <Words>1081</Words>
  <Application>Microsoft Office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Celestial</vt:lpstr>
      <vt:lpstr>CEIS-110 Programming Data with Python</vt:lpstr>
      <vt:lpstr>Introduction</vt:lpstr>
      <vt:lpstr>Software Inventory</vt:lpstr>
      <vt:lpstr>Planning &amp; Design</vt:lpstr>
      <vt:lpstr>What is a flow chart</vt:lpstr>
      <vt:lpstr>PowerPoint Presentation</vt:lpstr>
      <vt:lpstr>I installed noaa-sdk that was used in gathering the information throughout the project.   NOAA-SDK stands for National Oceanic &amp; Atmospheric Administration it is a weather data service that uses a cloud based program interface.   The Screenshot provided is of the installed noaa-sdk for Python.        </vt:lpstr>
      <vt:lpstr>Temperature and Humidity</vt:lpstr>
      <vt:lpstr>BuildWeatherDb.py Code</vt:lpstr>
      <vt:lpstr>Python Console </vt:lpstr>
      <vt:lpstr>Weather. dB File:  All files were saved and stored throughout using Python </vt:lpstr>
      <vt:lpstr>Querying Database with SQL</vt:lpstr>
      <vt:lpstr>Query to retrieve all columns and all rows</vt:lpstr>
      <vt:lpstr>Query to retrieve lowest and highest temperatures </vt:lpstr>
      <vt:lpstr>Query to retrieve all clear days </vt:lpstr>
      <vt:lpstr>Data Cleansing</vt:lpstr>
      <vt:lpstr>Python code</vt:lpstr>
      <vt:lpstr>Retrieve and Convert Data to CSV Format</vt:lpstr>
      <vt:lpstr>Temperature and Humidity Chart:  Chart displays various temp. and humidity. </vt:lpstr>
      <vt:lpstr>Data Analytics</vt:lpstr>
      <vt:lpstr>Histogram Graph </vt:lpstr>
      <vt:lpstr>Scatter Plot Graph </vt:lpstr>
      <vt:lpstr>Analysis </vt:lpstr>
      <vt:lpstr>Prediction </vt:lpstr>
      <vt:lpstr>Challenges</vt:lpstr>
      <vt:lpstr>Over Coming 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Programming Data with Python</dc:title>
  <dc:creator>Luella Henderson</dc:creator>
  <cp:lastModifiedBy>Luella Henderson</cp:lastModifiedBy>
  <cp:revision>1</cp:revision>
  <dcterms:created xsi:type="dcterms:W3CDTF">2022-10-13T02:19:52Z</dcterms:created>
  <dcterms:modified xsi:type="dcterms:W3CDTF">2022-10-14T03:35:34Z</dcterms:modified>
</cp:coreProperties>
</file>